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31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9F7"/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1212336" y="4701185"/>
            <a:ext cx="823468" cy="1097280"/>
          </a:xfrm>
        </p:spPr>
      </p:pic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74825"/>
            <a:ext cx="853997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44" y="274825"/>
            <a:ext cx="854795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274825"/>
            <a:ext cx="846596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31" y="274825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9" y="2476983"/>
            <a:ext cx="850039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10" y="2476983"/>
            <a:ext cx="851154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7" y="4701185"/>
            <a:ext cx="856586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78" y="1768782"/>
            <a:ext cx="3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Human inspection of networks.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1148" y="1713030"/>
            <a:ext cx="3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Mathematical treatment of network properties.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0151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Improved enumeration &amp; acceleration.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8785" y="3869009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Logic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Planning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244" y="1424912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Case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05994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Kelsey Dobbs, W10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1906" y="1424912"/>
            <a:ext cx="276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Breanna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Bowden-Green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9532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 Bead W12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4587" y="3652539"/>
            <a:ext cx="173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Drew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Blake, W17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74" y="3674817"/>
            <a:ext cx="189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Lucas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Valenca, F16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12" y="6377741"/>
            <a:ext cx="458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Mathematically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433" y="589855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9308" y="589855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164" y="3388200"/>
            <a:ext cx="858129" cy="10972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401047" y="4538287"/>
            <a:ext cx="174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S19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562185" y="5670224"/>
            <a:ext cx="6462205" cy="11110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/>
              <a:t>Researchers in the SESSIE project </a:t>
            </a:r>
            <a:r>
              <a:rPr lang="en-US" sz="2800" dirty="0" smtClean="0"/>
              <a:t>Southern </a:t>
            </a:r>
            <a:r>
              <a:rPr lang="en-US" sz="2800" dirty="0"/>
              <a:t>Adventist University</a:t>
            </a:r>
          </a:p>
        </p:txBody>
      </p:sp>
      <p:pic>
        <p:nvPicPr>
          <p:cNvPr id="3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271" y="366743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737642" y="1493302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</a:p>
        </p:txBody>
      </p:sp>
      <p:pic>
        <p:nvPicPr>
          <p:cNvPr id="1026" name="Picture 2" descr="https://myaccess.southern.edu/apps/imageserver.ashx?spid=0x725F5374C68E9F173F8D3ECC9A7D092790E3187454489EEBDF240A490D61894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56" y="2476983"/>
            <a:ext cx="84261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34405" y="3880444"/>
            <a:ext cx="118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Wade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6039" y="3648984"/>
            <a:ext cx="10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Wu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</a:p>
        </p:txBody>
      </p:sp>
      <p:pic>
        <p:nvPicPr>
          <p:cNvPr id="1028" name="Picture 4" descr="https://myaccess.southern.edu/apps/imageserver.ashx?spid=0x1BEB54519DF36C88301D24E873FB9ED82A94A103F6EC6D7333686A83EB0321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95" y="2748379"/>
            <a:ext cx="8441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 rot="18275995">
            <a:off x="-23782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Engineering</a:t>
            </a:r>
          </a:p>
        </p:txBody>
      </p:sp>
      <p:sp>
        <p:nvSpPr>
          <p:cNvPr id="37" name="Rectangle 36"/>
          <p:cNvSpPr/>
          <p:nvPr/>
        </p:nvSpPr>
        <p:spPr>
          <a:xfrm rot="18275995">
            <a:off x="179467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Engineering</a:t>
            </a:r>
          </a:p>
        </p:txBody>
      </p:sp>
      <p:sp>
        <p:nvSpPr>
          <p:cNvPr id="38" name="Rectangle 37"/>
          <p:cNvSpPr/>
          <p:nvPr/>
        </p:nvSpPr>
        <p:spPr>
          <a:xfrm rot="18275995">
            <a:off x="4134628" y="532679"/>
            <a:ext cx="164179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Mathematics</a:t>
            </a:r>
          </a:p>
        </p:txBody>
      </p:sp>
      <p:sp>
        <p:nvSpPr>
          <p:cNvPr id="39" name="Rectangle 38"/>
          <p:cNvSpPr/>
          <p:nvPr/>
        </p:nvSpPr>
        <p:spPr>
          <a:xfrm rot="18275995">
            <a:off x="6710900" y="618878"/>
            <a:ext cx="1813845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rgbClr val="FFFF00"/>
                </a:solidFill>
                <a:effectLst/>
              </a:rPr>
              <a:t>Math/Chemistry</a:t>
            </a:r>
          </a:p>
        </p:txBody>
      </p:sp>
      <p:sp>
        <p:nvSpPr>
          <p:cNvPr id="40" name="Rectangle 39"/>
          <p:cNvSpPr/>
          <p:nvPr/>
        </p:nvSpPr>
        <p:spPr>
          <a:xfrm rot="18275995">
            <a:off x="10204729" y="3123616"/>
            <a:ext cx="1495923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Bio/Premed</a:t>
            </a:r>
          </a:p>
        </p:txBody>
      </p:sp>
      <p:sp>
        <p:nvSpPr>
          <p:cNvPr id="41" name="Rectangle 40"/>
          <p:cNvSpPr/>
          <p:nvPr/>
        </p:nvSpPr>
        <p:spPr>
          <a:xfrm rot="18275995">
            <a:off x="8658196" y="505843"/>
            <a:ext cx="135325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Biophysics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572DF-E4DF-4037-AF5F-C90139D65DD4}"/>
              </a:ext>
            </a:extLst>
          </p:cNvPr>
          <p:cNvSpPr/>
          <p:nvPr/>
        </p:nvSpPr>
        <p:spPr>
          <a:xfrm rot="18275995">
            <a:off x="1394330" y="2747265"/>
            <a:ext cx="1436142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rgbClr val="FFFF00"/>
                </a:solidFill>
                <a:effectLst/>
              </a:rPr>
              <a:t>Biochemistry</a:t>
            </a:r>
            <a:endParaRPr lang="en-US" sz="16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40BD2-3590-41A6-BE31-415E653D8903}"/>
              </a:ext>
            </a:extLst>
          </p:cNvPr>
          <p:cNvSpPr/>
          <p:nvPr/>
        </p:nvSpPr>
        <p:spPr>
          <a:xfrm rot="18275995">
            <a:off x="2691557" y="2812021"/>
            <a:ext cx="1630875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Mathematics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4742321" y="3138169"/>
            <a:ext cx="1790694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Computer Sci.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360FC9-F0A9-43A2-AE07-8D928C5BD7FF}"/>
              </a:ext>
            </a:extLst>
          </p:cNvPr>
          <p:cNvSpPr/>
          <p:nvPr/>
        </p:nvSpPr>
        <p:spPr>
          <a:xfrm rot="18275995">
            <a:off x="-41700" y="5019894"/>
            <a:ext cx="2019717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err="1" smtClean="0">
                <a:ln/>
                <a:solidFill>
                  <a:srgbClr val="FFFF00"/>
                </a:solidFill>
              </a:rPr>
              <a:t>Biophys</a:t>
            </a:r>
            <a:r>
              <a:rPr lang="en-US" b="1" dirty="0" smtClean="0">
                <a:ln/>
                <a:solidFill>
                  <a:srgbClr val="FFFF00"/>
                </a:solidFill>
              </a:rPr>
              <a:t>/Spanish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ED90D5-9C35-47C6-AE75-97C44E481142}"/>
              </a:ext>
            </a:extLst>
          </p:cNvPr>
          <p:cNvSpPr/>
          <p:nvPr/>
        </p:nvSpPr>
        <p:spPr>
          <a:xfrm rot="18275995">
            <a:off x="2202386" y="4646447"/>
            <a:ext cx="1085602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Physics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30657A-5E99-4063-9FFE-1E01B1B43009}"/>
              </a:ext>
            </a:extLst>
          </p:cNvPr>
          <p:cNvSpPr/>
          <p:nvPr/>
        </p:nvSpPr>
        <p:spPr>
          <a:xfrm rot="18275995">
            <a:off x="133866" y="2579286"/>
            <a:ext cx="1065390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Nursing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7350" y="43466"/>
            <a:ext cx="529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W11</a:t>
            </a:r>
            <a:endParaRPr lang="en-US" sz="1100" dirty="0"/>
          </a:p>
        </p:txBody>
      </p:sp>
      <p:pic>
        <p:nvPicPr>
          <p:cNvPr id="3" name="Picture 2" descr="Jonath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4" y="2766655"/>
            <a:ext cx="84209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5995047" y="3224242"/>
            <a:ext cx="2167939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CPTR </a:t>
            </a:r>
            <a:r>
              <a:rPr lang="en-US" b="1" cap="none" spc="0" dirty="0" err="1" smtClean="0">
                <a:ln/>
                <a:solidFill>
                  <a:srgbClr val="FFFF00"/>
                </a:solidFill>
                <a:effectLst/>
              </a:rPr>
              <a:t>Sci</a:t>
            </a:r>
            <a:r>
              <a:rPr lang="en-US" b="1" dirty="0" smtClean="0">
                <a:ln/>
                <a:solidFill>
                  <a:srgbClr val="FFFF00"/>
                </a:solidFill>
              </a:rPr>
              <a:t>/</a:t>
            </a:r>
            <a:r>
              <a:rPr lang="en-US" b="1" dirty="0" err="1" smtClean="0">
                <a:ln/>
                <a:solidFill>
                  <a:srgbClr val="FFFF00"/>
                </a:solidFill>
              </a:rPr>
              <a:t>Emb.Sys</a:t>
            </a:r>
            <a:endParaRPr lang="en-US" b="1" cap="none" spc="0" dirty="0" smtClean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03185" y="3880444"/>
            <a:ext cx="118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Jonathan Ziesmer, W21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2918" y="3913784"/>
            <a:ext cx="149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Miro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Manestar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4" descr="Mir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35" y="2793645"/>
            <a:ext cx="82296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8097611" y="3102445"/>
            <a:ext cx="1790694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Computer Sci.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27781" y="4667502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2" descr="Victori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12" y="328590"/>
            <a:ext cx="84439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B840BD2-3590-41A6-BE31-415E653D8903}"/>
              </a:ext>
            </a:extLst>
          </p:cNvPr>
          <p:cNvSpPr/>
          <p:nvPr/>
        </p:nvSpPr>
        <p:spPr>
          <a:xfrm rot="18275995">
            <a:off x="10078793" y="438822"/>
            <a:ext cx="1630875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Mathematics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46876" y="1505996"/>
            <a:ext cx="154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Victoria Kratzke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934619" y="5094197"/>
            <a:ext cx="208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Translation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48" grpId="0" animBg="1"/>
      <p:bldP spid="51" grpId="0" animBg="1"/>
      <p:bldP spid="53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070CB5AEA2449B15C3ED94EA581D" ma:contentTypeVersion="17" ma:contentTypeDescription="Create a new document." ma:contentTypeScope="" ma:versionID="22ef4fc8681b2735d3e6ad2f1d6dcaa0">
  <xsd:schema xmlns:xsd="http://www.w3.org/2001/XMLSchema" xmlns:xs="http://www.w3.org/2001/XMLSchema" xmlns:p="http://schemas.microsoft.com/office/2006/metadata/properties" xmlns:ns1="http://schemas.microsoft.com/sharepoint/v3" xmlns:ns3="fc9b9257-06f8-4dbc-9a10-0490ee19566d" xmlns:ns4="c2b8f9a5-c517-4aba-9175-8e775165bf86" targetNamespace="http://schemas.microsoft.com/office/2006/metadata/properties" ma:root="true" ma:fieldsID="a51ccbcdfd2a8d4c16d6d949bfe5520a" ns1:_="" ns3:_="" ns4:_="">
    <xsd:import namespace="http://schemas.microsoft.com/sharepoint/v3"/>
    <xsd:import namespace="fc9b9257-06f8-4dbc-9a10-0490ee19566d"/>
    <xsd:import namespace="c2b8f9a5-c517-4aba-9175-8e775165bf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b9257-06f8-4dbc-9a10-0490ee1956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8f9a5-c517-4aba-9175-8e775165bf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E2CBB9-F5BF-447D-870C-F200FB92E6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22B7D-853C-47D1-8F69-34EAFCE5CCDD}">
  <ds:schemaRefs>
    <ds:schemaRef ds:uri="c2b8f9a5-c517-4aba-9175-8e775165bf86"/>
    <ds:schemaRef ds:uri="http://purl.org/dc/dcmitype/"/>
    <ds:schemaRef ds:uri="http://schemas.microsoft.com/office/2006/metadata/properties"/>
    <ds:schemaRef ds:uri="fc9b9257-06f8-4dbc-9a10-0490ee19566d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C5ADB1-F8DB-43AF-9F81-B04793C2B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9b9257-06f8-4dbc-9a10-0490ee19566d"/>
    <ds:schemaRef ds:uri="c2b8f9a5-c517-4aba-9175-8e775165bf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1162</TotalTime>
  <Words>116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58</cp:revision>
  <dcterms:created xsi:type="dcterms:W3CDTF">2016-01-30T15:42:25Z</dcterms:created>
  <dcterms:modified xsi:type="dcterms:W3CDTF">2020-09-16T22:00:57Z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0x0101000745070CB5AEA2449B15C3ED94EA581D</vt:lpwstr>
  </property>
</Properties>
</file>