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9F7"/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9" y="-3"/>
            <a:ext cx="6519866" cy="1937287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b="1" u="sng" dirty="0"/>
              <a:t>Identifying Networks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 smtClean="0"/>
              <a:t>Mathematicall</a:t>
            </a:r>
            <a:r>
              <a:rPr lang="en-US" sz="2800" b="1" dirty="0" smtClean="0"/>
              <a:t>y!</a:t>
            </a:r>
            <a:endParaRPr lang="en-US" sz="2800" b="1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 smtClean="0"/>
              <a:t>Check whether it’s new or not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8422105" y="239168"/>
            <a:ext cx="3261351" cy="163695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34297" y="2143759"/>
            <a:ext cx="11791335" cy="383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 smtClean="0"/>
              <a:t>Any 1-d network “summarized” compactly:</a:t>
            </a:r>
          </a:p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 smtClean="0"/>
              <a:t>Another example:</a:t>
            </a:r>
            <a:endParaRPr lang="en-US" sz="3200" dirty="0" smtClean="0"/>
          </a:p>
          <a:p>
            <a:pPr marL="0" indent="0">
              <a:spcBef>
                <a:spcPts val="600"/>
              </a:spcBef>
              <a:spcAft>
                <a:spcPts val="10600"/>
              </a:spcAft>
              <a:buNone/>
            </a:pPr>
            <a:endParaRPr lang="en-US" sz="3200" dirty="0"/>
          </a:p>
        </p:txBody>
      </p:sp>
      <p:pic>
        <p:nvPicPr>
          <p:cNvPr id="19" name="Content Placeholder 12" descr="Screen Shot 2018-10-01 at 8.29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800525" y="336160"/>
            <a:ext cx="823468" cy="1097280"/>
          </a:xfrm>
          <a:prstGeom prst="rect">
            <a:avLst/>
          </a:prstGeom>
        </p:spPr>
      </p:pic>
      <p:pic>
        <p:nvPicPr>
          <p:cNvPr id="20" name="Picture 19" descr="Screen Shot 2018-10-01 at 8.2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66" y="336160"/>
            <a:ext cx="856586" cy="10972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7622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47497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1" y="2462851"/>
            <a:ext cx="3376948" cy="129307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27455"/>
              </p:ext>
            </p:extLst>
          </p:nvPr>
        </p:nvGraphicFramePr>
        <p:xfrm>
          <a:off x="5006382" y="2412073"/>
          <a:ext cx="6715866" cy="184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01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2768243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  <a:gridCol w="2238622">
                  <a:extLst>
                    <a:ext uri="{9D8B030D-6E8A-4147-A177-3AD203B41FA5}">
                      <a16:colId xmlns:a16="http://schemas.microsoft.com/office/drawing/2014/main" val="2377625402"/>
                    </a:ext>
                  </a:extLst>
                </a:gridCol>
              </a:tblGrid>
              <a:tr h="6731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Network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{1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2, 3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4, 5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6, 7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8, </a:t>
                      </a:r>
                      <a:r>
                        <a:rPr lang="eo-001" sz="2000" b="1" dirty="0" smtClean="0"/>
                        <a:t>…</a:t>
                      </a:r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{1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2, 2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3, 3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4, 5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6, </a:t>
                      </a:r>
                      <a:r>
                        <a:rPr lang="eo-001" sz="2000" b="1" dirty="0" smtClean="0"/>
                        <a:t>…</a:t>
                      </a:r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6731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List</a:t>
                      </a:r>
                      <a:r>
                        <a:rPr lang="en-US" sz="2000" b="1" baseline="0" dirty="0" smtClean="0"/>
                        <a:t> of Link Length Sets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{{1},{},{1},{},{1},{},{1}, {},{1},{},…}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{{1},{1},{1},{1},{1},…}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457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Summary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  <p:pic>
        <p:nvPicPr>
          <p:cNvPr id="1026" name="Picture 2" descr="ιο &#10;11 &#10;14 &#10;15 &#10;19 &#10;23 22 &#10;16 &#10;20 &#10;24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80" y="4502102"/>
            <a:ext cx="3506810" cy="15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29338"/>
              </p:ext>
            </p:extLst>
          </p:nvPr>
        </p:nvGraphicFramePr>
        <p:xfrm>
          <a:off x="5006376" y="4422890"/>
          <a:ext cx="6715872" cy="2100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15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5318957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</a:tblGrid>
              <a:tr h="45875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Network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{</a:t>
                      </a:r>
                      <a:r>
                        <a:rPr lang="eo-001" sz="1400" b="1" dirty="0" smtClean="0"/>
                        <a:t>{1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5, 2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3, 3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4, 3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7, 4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5, 4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8, 5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9, 6→7,  7→8, 7→11, 8→9, 8→12, 9→13, 10→11, 11→12, 11→15, 12→13, 12→16, 13→17, 14→15, 15→16, 15→19, 16→17, 16→20, 17→21, 18→19, 19→20, 19→23, 20→21, 20→24, 21→25, 22→23, 23→24, 24→25}</a:t>
                      </a:r>
                      <a:r>
                        <a:rPr lang="en-US" sz="1400" b="1" dirty="0" smtClean="0"/>
                        <a:t>}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smtClean="0"/>
                        <a:t>List</a:t>
                      </a:r>
                      <a:r>
                        <a:rPr lang="en-US" sz="1400" b="1" baseline="0" smtClean="0"/>
                        <a:t> of Link Length Sets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{1,4}, {4}, {1}, {1,4}, {1,4}, {4}, {1}, {1,4}, {1, 4}, {4}, {1}, {1,4}, {1,4}, {4}, {1}, {1,4}, {1,4}, {4}, {1}, {1}, {1}}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Summary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070CB5AEA2449B15C3ED94EA581D" ma:contentTypeVersion="17" ma:contentTypeDescription="Create a new document." ma:contentTypeScope="" ma:versionID="22ef4fc8681b2735d3e6ad2f1d6dcaa0">
  <xsd:schema xmlns:xsd="http://www.w3.org/2001/XMLSchema" xmlns:xs="http://www.w3.org/2001/XMLSchema" xmlns:p="http://schemas.microsoft.com/office/2006/metadata/properties" xmlns:ns1="http://schemas.microsoft.com/sharepoint/v3" xmlns:ns3="fc9b9257-06f8-4dbc-9a10-0490ee19566d" xmlns:ns4="c2b8f9a5-c517-4aba-9175-8e775165bf86" targetNamespace="http://schemas.microsoft.com/office/2006/metadata/properties" ma:root="true" ma:fieldsID="a51ccbcdfd2a8d4c16d6d949bfe5520a" ns1:_="" ns3:_="" ns4:_="">
    <xsd:import namespace="http://schemas.microsoft.com/sharepoint/v3"/>
    <xsd:import namespace="fc9b9257-06f8-4dbc-9a10-0490ee19566d"/>
    <xsd:import namespace="c2b8f9a5-c517-4aba-9175-8e775165bf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b9257-06f8-4dbc-9a10-0490ee1956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8f9a5-c517-4aba-9175-8e775165bf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6B75BB9-300E-4C62-BF2E-12E8AAD3C5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9b9257-06f8-4dbc-9a10-0490ee19566d"/>
    <ds:schemaRef ds:uri="c2b8f9a5-c517-4aba-9175-8e775165bf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C65CC-A6C8-4D0D-941B-F42FBEE72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1429F0-7F49-4864-B4E7-6B9CCC22A45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b8f9a5-c517-4aba-9175-8e775165bf86"/>
    <ds:schemaRef ds:uri="http://purl.org/dc/elements/1.1/"/>
    <ds:schemaRef ds:uri="http://schemas.microsoft.com/office/2006/metadata/properties"/>
    <ds:schemaRef ds:uri="fc9b9257-06f8-4dbc-9a10-0490ee19566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2297</TotalTime>
  <Words>334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68</cp:revision>
  <dcterms:created xsi:type="dcterms:W3CDTF">2016-01-30T15:42:25Z</dcterms:created>
  <dcterms:modified xsi:type="dcterms:W3CDTF">2020-09-17T16:50:43Z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0x0101000745070CB5AEA2449B15C3ED94EA581D</vt:lpwstr>
  </property>
</Properties>
</file>