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8" r:id="rId22"/>
    <p:sldId id="27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37ED-E858-42DD-95DC-B42013F93BB7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509E-B720-484B-9772-080D43435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47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37ED-E858-42DD-95DC-B42013F93BB7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509E-B720-484B-9772-080D43435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85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37ED-E858-42DD-95DC-B42013F93BB7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509E-B720-484B-9772-080D43435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00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37ED-E858-42DD-95DC-B42013F93BB7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509E-B720-484B-9772-080D43435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5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37ED-E858-42DD-95DC-B42013F93BB7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509E-B720-484B-9772-080D43435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61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37ED-E858-42DD-95DC-B42013F93BB7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509E-B720-484B-9772-080D43435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8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37ED-E858-42DD-95DC-B42013F93BB7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509E-B720-484B-9772-080D43435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61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37ED-E858-42DD-95DC-B42013F93BB7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509E-B720-484B-9772-080D43435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89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37ED-E858-42DD-95DC-B42013F93BB7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509E-B720-484B-9772-080D43435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83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37ED-E858-42DD-95DC-B42013F93BB7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509E-B720-484B-9772-080D43435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37ED-E858-42DD-95DC-B42013F93BB7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509E-B720-484B-9772-080D43435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78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137ED-E858-42DD-95DC-B42013F93BB7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3509E-B720-484B-9772-080D434352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86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577" y="0"/>
            <a:ext cx="5392132" cy="676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24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14" y="1107741"/>
            <a:ext cx="7932707" cy="56026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96514" y="46141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-- </a:t>
            </a:r>
            <a:r>
              <a:rPr lang="ko-KR" altLang="en-US" dirty="0" err="1" smtClean="0"/>
              <a:t>객실관리자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현황조회</a:t>
            </a:r>
            <a:r>
              <a:rPr lang="ko-KR" altLang="en-US" dirty="0" smtClean="0"/>
              <a:t> 확인(CQRS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r>
              <a:rPr lang="ko-KR" altLang="en-US" dirty="0" err="1" smtClean="0"/>
              <a:t>http</a:t>
            </a:r>
            <a:r>
              <a:rPr lang="ko-KR" altLang="en-US" dirty="0" smtClean="0"/>
              <a:t> http://Room:8080/dashBoards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6630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1788" y="246610"/>
            <a:ext cx="3151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동기식 호출과 </a:t>
            </a:r>
            <a:r>
              <a:rPr lang="en-US" altLang="ko-KR" b="1" dirty="0" smtClean="0"/>
              <a:t>Fallback </a:t>
            </a:r>
            <a:r>
              <a:rPr lang="ko-KR" altLang="en-US" b="1" dirty="0" smtClean="0"/>
              <a:t>처리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88" y="615942"/>
            <a:ext cx="8677053" cy="26019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88" y="3363213"/>
            <a:ext cx="11335333" cy="36006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2160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1657" y="168418"/>
            <a:ext cx="811921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>
                <a:latin typeface="+mn-ea"/>
                <a:cs typeface="Courier New" panose="02070309020205020404" pitchFamily="49" charset="0"/>
              </a:rPr>
              <a:t>객실관리자</a:t>
            </a:r>
            <a:r>
              <a:rPr lang="en-US" altLang="ko-KR" dirty="0" smtClean="0">
                <a:latin typeface="+mn-ea"/>
                <a:cs typeface="Courier New" panose="02070309020205020404" pitchFamily="49" charset="0"/>
              </a:rPr>
              <a:t>(room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anose="02070309020205020404" pitchFamily="49" charset="0"/>
              </a:rPr>
              <a:t>) 서비스를 잠시 내려놓음 (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anose="02070309020205020404" pitchFamily="49" charset="0"/>
              </a:rPr>
              <a:t>ctrl+c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anose="02070309020205020404" pitchFamily="49" charset="0"/>
              </a:rPr>
              <a:t>)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 smtClean="0">
                <a:latin typeface="+mn-ea"/>
                <a:cs typeface="Courier New" panose="02070309020205020404" pitchFamily="49" charset="0"/>
              </a:rPr>
              <a:t>등록신청취소처리 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anose="02070309020205020404" pitchFamily="49" charset="0"/>
              </a:rPr>
              <a:t>http delete localhost:8087/companies/1  Fail 500</a:t>
            </a:r>
            <a:r>
              <a:rPr kumimoji="0" lang="ko-KR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anose="02070309020205020404" pitchFamily="49" charset="0"/>
              </a:rPr>
              <a:t>에러발생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57" y="1057281"/>
            <a:ext cx="9106368" cy="229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02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0256" y="42249"/>
            <a:ext cx="677871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 smtClean="0">
                <a:latin typeface="+mn-ea"/>
                <a:cs typeface="Courier New" panose="02070309020205020404" pitchFamily="49" charset="0"/>
              </a:rPr>
              <a:t>객실관리자</a:t>
            </a:r>
            <a:r>
              <a:rPr lang="en-US" altLang="ko-KR" dirty="0" smtClean="0">
                <a:latin typeface="+mn-ea"/>
                <a:cs typeface="Courier New" panose="02070309020205020404" pitchFamily="49" charset="0"/>
              </a:rPr>
              <a:t>(room)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anose="02070309020205020404" pitchFamily="49" charset="0"/>
              </a:rPr>
              <a:t>서비스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anose="02070309020205020404" pitchFamily="49" charset="0"/>
              </a:rPr>
              <a:t>재기동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anose="02070309020205020404" pitchFamily="49" charset="0"/>
              </a:rPr>
              <a:t>cd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anose="02070309020205020404" pitchFamily="49" charset="0"/>
              </a:rPr>
              <a:t>room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anose="02070309020205020404" pitchFamily="49" charset="0"/>
              </a:rPr>
              <a:t>mvn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anose="02070309020205020404" pitchFamily="49" charset="0"/>
              </a:rPr>
              <a:t>spring-boot:run</a:t>
            </a: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Courier New" panose="020703090202050204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anose="02070309020205020404" pitchFamily="49" charset="0"/>
              </a:rPr>
              <a:t>#</a:t>
            </a:r>
            <a:r>
              <a:rPr lang="ko-KR" altLang="en-US" dirty="0" smtClean="0">
                <a:latin typeface="+mn-ea"/>
                <a:cs typeface="Courier New" panose="02070309020205020404" pitchFamily="49" charset="0"/>
              </a:rPr>
              <a:t>신청취소처리 </a:t>
            </a:r>
            <a:r>
              <a:rPr kumimoji="0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anose="02070309020205020404" pitchFamily="49" charset="0"/>
              </a:rPr>
              <a:t>http delete localhost:8087/companies/1 </a:t>
            </a:r>
            <a:r>
              <a:rPr kumimoji="0" lang="ko-KR" altLang="ko-K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Courier New" panose="02070309020205020404" pitchFamily="49" charset="0"/>
              </a:rPr>
              <a:t>Success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15" y="1291390"/>
            <a:ext cx="9112718" cy="320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71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9896" y="334354"/>
            <a:ext cx="103946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 smtClean="0"/>
              <a:t>비동기식</a:t>
            </a:r>
            <a:r>
              <a:rPr lang="ko-KR" altLang="en-US" b="1" dirty="0" smtClean="0"/>
              <a:t> 호출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시간적 </a:t>
            </a:r>
            <a:r>
              <a:rPr lang="ko-KR" altLang="en-US" b="1" dirty="0" err="1" smtClean="0"/>
              <a:t>디커플링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/ </a:t>
            </a:r>
            <a:r>
              <a:rPr lang="ko-KR" altLang="en-US" b="1" dirty="0" err="1" smtClean="0"/>
              <a:t>장애격리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최종 </a:t>
            </a:r>
            <a:r>
              <a:rPr lang="en-US" altLang="ko-KR" b="1" dirty="0" smtClean="0"/>
              <a:t>(Eventual) </a:t>
            </a:r>
            <a:r>
              <a:rPr lang="ko-KR" altLang="en-US" b="1" dirty="0" smtClean="0"/>
              <a:t>일관성 테스트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3" y="1031961"/>
            <a:ext cx="6636091" cy="17209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96" y="2848129"/>
            <a:ext cx="7493385" cy="41594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6246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29" y="976311"/>
            <a:ext cx="5683542" cy="579149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11028" y="52981"/>
            <a:ext cx="115364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객실관리자서비스 서비스 기동 </a:t>
            </a:r>
            <a:r>
              <a:rPr lang="en-US" altLang="ko-KR" dirty="0" smtClean="0"/>
              <a:t>cd room </a:t>
            </a:r>
            <a:r>
              <a:rPr lang="en-US" altLang="ko-KR" dirty="0" err="1" smtClean="0"/>
              <a:t>mvn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spring-boot:run</a:t>
            </a:r>
            <a:r>
              <a:rPr lang="en-US" altLang="ko-KR" dirty="0" smtClean="0"/>
              <a:t> </a:t>
            </a:r>
          </a:p>
          <a:p>
            <a:r>
              <a:rPr lang="ko-KR" altLang="en-US" dirty="0" err="1" smtClean="0"/>
              <a:t>객실관리자</a:t>
            </a:r>
            <a:r>
              <a:rPr lang="ko-KR" altLang="en-US" dirty="0" smtClean="0"/>
              <a:t> 서비스의 등록신청 정보 확인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기동전</a:t>
            </a:r>
            <a:r>
              <a:rPr lang="en-US" altLang="ko-KR" dirty="0" smtClean="0"/>
              <a:t>/</a:t>
            </a:r>
            <a:r>
              <a:rPr lang="ko-KR" altLang="en-US" dirty="0" smtClean="0"/>
              <a:t>후</a:t>
            </a:r>
            <a:r>
              <a:rPr lang="en-US" altLang="ko-KR" dirty="0" smtClean="0"/>
              <a:t>) http localhost:8083/</a:t>
            </a:r>
            <a:r>
              <a:rPr lang="en-US" altLang="ko-KR" dirty="0" err="1" smtClean="0"/>
              <a:t>companyManagements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신규등록신청정보가 생성됨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6461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3084" y="199476"/>
            <a:ext cx="38613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CQRS </a:t>
            </a:r>
            <a:r>
              <a:rPr lang="ko-KR" altLang="en-US" b="1" dirty="0" smtClean="0"/>
              <a:t>적용</a:t>
            </a:r>
            <a:endParaRPr lang="en-US" altLang="ko-KR" b="1" dirty="0" smtClean="0"/>
          </a:p>
          <a:p>
            <a:r>
              <a:rPr lang="ko-KR" altLang="en-US" dirty="0" smtClean="0"/>
              <a:t>업체 객실 현황을 위한 </a:t>
            </a:r>
            <a:r>
              <a:rPr lang="en-US" altLang="ko-KR" dirty="0" err="1" smtClean="0"/>
              <a:t>DashBoard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88" y="917364"/>
            <a:ext cx="4364457" cy="584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3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1183" y="208903"/>
            <a:ext cx="1643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gateway </a:t>
            </a:r>
            <a:r>
              <a:rPr lang="ko-KR" altLang="en-US" b="1" dirty="0" smtClean="0"/>
              <a:t>적용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7" y="700744"/>
            <a:ext cx="5988358" cy="56073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335" y="700744"/>
            <a:ext cx="5933154" cy="57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94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1361" y="28722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i="0" dirty="0" smtClean="0">
                <a:solidFill>
                  <a:srgbClr val="24292E"/>
                </a:solidFill>
                <a:effectLst/>
                <a:latin typeface="-apple-system"/>
              </a:rPr>
              <a:t>운영 </a:t>
            </a:r>
            <a:r>
              <a:rPr lang="en-US" altLang="ko-KR" b="1" i="0" dirty="0" smtClean="0">
                <a:solidFill>
                  <a:srgbClr val="24292E"/>
                </a:solidFill>
                <a:effectLst/>
                <a:latin typeface="-apple-system"/>
              </a:rPr>
              <a:t>- Deploy</a:t>
            </a:r>
            <a:endParaRPr lang="en-US" altLang="ko-KR" b="1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24" y="1190980"/>
            <a:ext cx="9244552" cy="16160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17922" y="821648"/>
            <a:ext cx="6019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아래와 같이 </a:t>
            </a:r>
            <a:r>
              <a:rPr lang="en-US" altLang="ko-KR" b="0" i="0" dirty="0" smtClean="0">
                <a:solidFill>
                  <a:srgbClr val="24292E"/>
                </a:solidFill>
                <a:effectLst/>
                <a:latin typeface="-apple-system"/>
              </a:rPr>
              <a:t>pod </a:t>
            </a:r>
            <a:r>
              <a:rPr lang="ko-KR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가 정상적으로 올라간 것을 확인하였다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24" y="3268658"/>
            <a:ext cx="8047348" cy="442656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17921" y="2853160"/>
            <a:ext cx="8009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아래와 같이 </a:t>
            </a:r>
            <a:r>
              <a:rPr lang="ko-KR" altLang="en-US" b="0" i="0" dirty="0" err="1" smtClean="0">
                <a:solidFill>
                  <a:srgbClr val="24292E"/>
                </a:solidFill>
                <a:effectLst/>
                <a:latin typeface="-apple-system"/>
              </a:rPr>
              <a:t>쿠버네티스에</a:t>
            </a:r>
            <a:r>
              <a:rPr lang="ko-KR" altLang="en-US" b="0" i="0" dirty="0" smtClean="0">
                <a:solidFill>
                  <a:srgbClr val="24292E"/>
                </a:solidFill>
                <a:effectLst/>
                <a:latin typeface="-apple-system"/>
              </a:rPr>
              <a:t> 모두 서비스로 등록된 것을 확인할 수 있다</a:t>
            </a:r>
            <a:r>
              <a:rPr lang="en-US" altLang="ko-KR" b="0" i="0" dirty="0" smtClean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lang="en-US" altLang="ko-KR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266779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42188" y="321385"/>
            <a:ext cx="9938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오토스케일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err="1" smtClean="0"/>
              <a:t>kubectl</a:t>
            </a:r>
            <a:r>
              <a:rPr lang="ko-KR" altLang="en-US" dirty="0" smtClean="0"/>
              <a:t> </a:t>
            </a:r>
            <a:r>
              <a:rPr lang="ko-KR" altLang="en-US" dirty="0" err="1"/>
              <a:t>autoscale</a:t>
            </a:r>
            <a:r>
              <a:rPr lang="ko-KR" altLang="en-US" dirty="0"/>
              <a:t> </a:t>
            </a:r>
            <a:r>
              <a:rPr lang="ko-KR" altLang="en-US" dirty="0" err="1"/>
              <a:t>deploy</a:t>
            </a:r>
            <a:r>
              <a:rPr lang="ko-KR" altLang="en-US" dirty="0"/>
              <a:t> </a:t>
            </a:r>
            <a:r>
              <a:rPr lang="en-US" altLang="ko-KR" dirty="0" smtClean="0"/>
              <a:t>company</a:t>
            </a:r>
            <a:r>
              <a:rPr lang="ko-KR" altLang="en-US" dirty="0" smtClean="0"/>
              <a:t> </a:t>
            </a:r>
            <a:r>
              <a:rPr lang="ko-KR" altLang="en-US" dirty="0"/>
              <a:t>--</a:t>
            </a:r>
            <a:r>
              <a:rPr lang="ko-KR" altLang="en-US" dirty="0" err="1"/>
              <a:t>min</a:t>
            </a:r>
            <a:r>
              <a:rPr lang="ko-KR" altLang="en-US" dirty="0"/>
              <a:t>=1 --</a:t>
            </a:r>
            <a:r>
              <a:rPr lang="ko-KR" altLang="en-US" dirty="0" err="1"/>
              <a:t>max</a:t>
            </a:r>
            <a:r>
              <a:rPr lang="ko-KR" altLang="en-US" dirty="0"/>
              <a:t>=10 --</a:t>
            </a:r>
            <a:r>
              <a:rPr lang="ko-KR" altLang="en-US" dirty="0" err="1" smtClean="0"/>
              <a:t>cpu-percent</a:t>
            </a:r>
            <a:r>
              <a:rPr lang="ko-KR" altLang="en-US" dirty="0" smtClean="0"/>
              <a:t>=</a:t>
            </a:r>
            <a:r>
              <a:rPr lang="en-US" altLang="ko-KR" dirty="0" smtClean="0"/>
              <a:t>10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557" y="4845695"/>
            <a:ext cx="5639090" cy="14732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24" y="1045774"/>
            <a:ext cx="3302170" cy="51120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557" y="910794"/>
            <a:ext cx="6534486" cy="38736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557" y="6475086"/>
            <a:ext cx="4826248" cy="34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61" y="1256051"/>
            <a:ext cx="11242126" cy="362703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42507" y="173379"/>
            <a:ext cx="11339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--업체등록요청 </a:t>
            </a:r>
          </a:p>
          <a:p>
            <a:r>
              <a:rPr lang="ko-KR" altLang="en-US" dirty="0" err="1" smtClean="0"/>
              <a:t>http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post</a:t>
            </a:r>
            <a:r>
              <a:rPr lang="ko-KR" altLang="en-US" dirty="0" smtClean="0"/>
              <a:t> http://company:8080/companies </a:t>
            </a:r>
            <a:r>
              <a:rPr lang="ko-KR" altLang="en-US" dirty="0" err="1" smtClean="0"/>
              <a:t>businessType</a:t>
            </a:r>
            <a:r>
              <a:rPr lang="ko-KR" altLang="en-US" dirty="0" smtClean="0"/>
              <a:t>='</a:t>
            </a:r>
            <a:r>
              <a:rPr lang="ko-KR" altLang="en-US" dirty="0" err="1" smtClean="0"/>
              <a:t>guesthouse</a:t>
            </a:r>
            <a:r>
              <a:rPr lang="ko-KR" altLang="en-US" dirty="0" smtClean="0"/>
              <a:t>' </a:t>
            </a:r>
            <a:r>
              <a:rPr lang="ko-KR" altLang="en-US" dirty="0" err="1" smtClean="0"/>
              <a:t>companyName</a:t>
            </a:r>
            <a:r>
              <a:rPr lang="ko-KR" altLang="en-US" dirty="0" smtClean="0"/>
              <a:t>='</a:t>
            </a:r>
            <a:r>
              <a:rPr lang="ko-KR" altLang="en-US" dirty="0" err="1" smtClean="0"/>
              <a:t>hynixhouse</a:t>
            </a:r>
            <a:r>
              <a:rPr lang="ko-KR" altLang="en-US" dirty="0" smtClean="0"/>
              <a:t>' </a:t>
            </a:r>
            <a:r>
              <a:rPr lang="ko-KR" altLang="en-US" dirty="0" err="1" smtClean="0"/>
              <a:t>ownerName</a:t>
            </a:r>
            <a:r>
              <a:rPr lang="ko-KR" altLang="en-US" dirty="0" smtClean="0"/>
              <a:t>='LSJ' </a:t>
            </a:r>
            <a:r>
              <a:rPr lang="ko-KR" altLang="en-US" dirty="0" err="1" smtClean="0"/>
              <a:t>companyPhone</a:t>
            </a:r>
            <a:r>
              <a:rPr lang="ko-KR" altLang="en-US" dirty="0" smtClean="0"/>
              <a:t>=01028225902 </a:t>
            </a:r>
            <a:r>
              <a:rPr lang="ko-KR" altLang="en-US" dirty="0" err="1" smtClean="0"/>
              <a:t>location</a:t>
            </a:r>
            <a:r>
              <a:rPr lang="ko-KR" altLang="en-US" dirty="0" smtClean="0"/>
              <a:t>='</a:t>
            </a:r>
            <a:r>
              <a:rPr lang="ko-KR" altLang="en-US" dirty="0" err="1" smtClean="0"/>
              <a:t>icheon</a:t>
            </a:r>
            <a:r>
              <a:rPr lang="ko-KR" altLang="en-US" dirty="0" smtClean="0"/>
              <a:t>'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037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3" y="719744"/>
            <a:ext cx="7201270" cy="375939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1183" y="208903"/>
            <a:ext cx="1042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liveness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83" y="4991268"/>
            <a:ext cx="4265914" cy="175038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55629" y="4479137"/>
            <a:ext cx="5634086" cy="36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/>
              <a:t>(pod </a:t>
            </a:r>
            <a:r>
              <a:rPr lang="ko-KR" altLang="en-US" dirty="0"/>
              <a:t>를 제거해봄으로써 </a:t>
            </a:r>
            <a:r>
              <a:rPr lang="en-US" altLang="ko-KR" dirty="0"/>
              <a:t>Self-healing </a:t>
            </a:r>
            <a:r>
              <a:rPr lang="ko-KR" altLang="en-US" dirty="0"/>
              <a:t>이 되는지 확인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9619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49718" y="459805"/>
            <a:ext cx="103757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company</a:t>
            </a:r>
            <a:r>
              <a:rPr lang="ko-KR" altLang="en-US" dirty="0" smtClean="0"/>
              <a:t>의 </a:t>
            </a:r>
            <a:r>
              <a:rPr lang="en-US" altLang="ko-KR" dirty="0" err="1"/>
              <a:t>depolyment.yml</a:t>
            </a:r>
            <a:r>
              <a:rPr lang="en-US" altLang="ko-KR" dirty="0"/>
              <a:t> </a:t>
            </a:r>
            <a:r>
              <a:rPr lang="ko-KR" altLang="en-US" dirty="0" err="1"/>
              <a:t>소스설정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/>
              <a:t>http get</a:t>
            </a:r>
            <a:r>
              <a:rPr lang="ko-KR" altLang="en-US" dirty="0" smtClean="0"/>
              <a:t>방식에서 </a:t>
            </a:r>
            <a:r>
              <a:rPr lang="en-US" altLang="ko-KR" dirty="0" err="1" smtClean="0"/>
              <a:t>tcp</a:t>
            </a:r>
            <a:r>
              <a:rPr lang="ko-KR" altLang="en-US" dirty="0" smtClean="0"/>
              <a:t>방식으로 변경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서비스포트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8080</a:t>
            </a:r>
            <a:r>
              <a:rPr lang="ko-KR" altLang="en-US" dirty="0" smtClean="0"/>
              <a:t>이 아닌 </a:t>
            </a:r>
            <a:r>
              <a:rPr lang="en-US" altLang="ko-KR" dirty="0" smtClean="0"/>
              <a:t>8081</a:t>
            </a:r>
            <a:r>
              <a:rPr lang="ko-KR" altLang="en-US" dirty="0" smtClean="0"/>
              <a:t>로 포트 변경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603" y="1378089"/>
            <a:ext cx="5661062" cy="24301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42" y="3919900"/>
            <a:ext cx="5387684" cy="293738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983" y="1369678"/>
            <a:ext cx="3829247" cy="24385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8697" y="4813885"/>
            <a:ext cx="5219968" cy="114940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8697" y="6095495"/>
            <a:ext cx="5943905" cy="50167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478697" y="4312352"/>
            <a:ext cx="43111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company</a:t>
            </a:r>
            <a:r>
              <a:rPr lang="ko-KR" altLang="en-US" dirty="0" smtClean="0"/>
              <a:t>의 </a:t>
            </a:r>
            <a:r>
              <a:rPr lang="en-US" altLang="ko-KR" dirty="0" err="1"/>
              <a:t>depolyment.yml</a:t>
            </a:r>
            <a:r>
              <a:rPr lang="en-US" altLang="ko-KR" dirty="0"/>
              <a:t> </a:t>
            </a:r>
            <a:r>
              <a:rPr lang="ko-KR" altLang="en-US" dirty="0" smtClean="0"/>
              <a:t>소스 원복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8757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48766" y="1274132"/>
            <a:ext cx="2567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Polyglot : H2 &gt; H2SQL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375" y="1776336"/>
            <a:ext cx="8674546" cy="360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9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34" y="1312350"/>
            <a:ext cx="8668851" cy="485794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86234" y="783938"/>
            <a:ext cx="4081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http</a:t>
            </a:r>
            <a:r>
              <a:rPr lang="ko-KR" altLang="en-US" dirty="0" smtClean="0"/>
              <a:t> http://company:8080/companies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202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00" y="1181954"/>
            <a:ext cx="8472814" cy="550072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46600" y="4097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--</a:t>
            </a:r>
            <a:r>
              <a:rPr lang="ko-KR" altLang="en-US" dirty="0" err="1" smtClean="0"/>
              <a:t>객실관리자</a:t>
            </a:r>
            <a:r>
              <a:rPr lang="ko-KR" altLang="en-US" dirty="0" smtClean="0"/>
              <a:t> 요청 완료 확인</a:t>
            </a:r>
          </a:p>
          <a:p>
            <a:r>
              <a:rPr lang="ko-KR" altLang="en-US" dirty="0" err="1" smtClean="0"/>
              <a:t>http</a:t>
            </a:r>
            <a:r>
              <a:rPr lang="ko-KR" altLang="en-US" dirty="0" smtClean="0"/>
              <a:t> http://Room:8080/companyManagements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0904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52" y="1173808"/>
            <a:ext cx="8581105" cy="539667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0152" y="2823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-- </a:t>
            </a:r>
            <a:r>
              <a:rPr lang="ko-KR" altLang="en-US" dirty="0" err="1" smtClean="0"/>
              <a:t>객실관리자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현황조회</a:t>
            </a:r>
            <a:r>
              <a:rPr lang="ko-KR" altLang="en-US" dirty="0" smtClean="0"/>
              <a:t> 확인(CQRS)</a:t>
            </a:r>
          </a:p>
          <a:p>
            <a:r>
              <a:rPr lang="ko-KR" altLang="en-US" dirty="0" err="1" smtClean="0"/>
              <a:t>http</a:t>
            </a:r>
            <a:r>
              <a:rPr lang="ko-KR" altLang="en-US" dirty="0" smtClean="0"/>
              <a:t> http://Room:8080/dashBoards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148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75" y="1339707"/>
            <a:ext cx="11088777" cy="488198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96075" y="30897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-- </a:t>
            </a:r>
            <a:r>
              <a:rPr lang="ko-KR" altLang="en-US" dirty="0" err="1" smtClean="0"/>
              <a:t>객실등록</a:t>
            </a:r>
            <a:r>
              <a:rPr lang="ko-KR" altLang="en-US" dirty="0" smtClean="0"/>
              <a:t> </a:t>
            </a:r>
          </a:p>
          <a:p>
            <a:r>
              <a:rPr lang="ko-KR" altLang="en-US" dirty="0" err="1" smtClean="0"/>
              <a:t>http</a:t>
            </a:r>
            <a:r>
              <a:rPr lang="ko-KR" altLang="en-US" dirty="0" smtClean="0"/>
              <a:t> POST http://Room:8080/rooms </a:t>
            </a:r>
            <a:r>
              <a:rPr lang="ko-KR" altLang="en-US" dirty="0" err="1" smtClean="0"/>
              <a:t>companyId</a:t>
            </a:r>
            <a:r>
              <a:rPr lang="ko-KR" altLang="en-US" dirty="0" smtClean="0"/>
              <a:t>=1 </a:t>
            </a:r>
            <a:r>
              <a:rPr lang="ko-KR" altLang="en-US" dirty="0" err="1" smtClean="0"/>
              <a:t>roomStatus</a:t>
            </a:r>
            <a:r>
              <a:rPr lang="ko-KR" altLang="en-US" dirty="0" smtClean="0"/>
              <a:t>="EMPTY" </a:t>
            </a:r>
            <a:r>
              <a:rPr lang="ko-KR" altLang="en-US" dirty="0" err="1" smtClean="0"/>
              <a:t>roomQty</a:t>
            </a:r>
            <a:r>
              <a:rPr lang="ko-KR" altLang="en-US" dirty="0" smtClean="0"/>
              <a:t>=10 </a:t>
            </a:r>
            <a:r>
              <a:rPr lang="ko-KR" altLang="en-US" dirty="0" err="1" smtClean="0"/>
              <a:t>roomType</a:t>
            </a:r>
            <a:r>
              <a:rPr lang="ko-KR" altLang="en-US" dirty="0" smtClean="0"/>
              <a:t>="</a:t>
            </a:r>
            <a:r>
              <a:rPr lang="ko-KR" altLang="en-US" dirty="0" err="1" smtClean="0"/>
              <a:t>A</a:t>
            </a:r>
            <a:r>
              <a:rPr lang="ko-KR" altLang="en-US" dirty="0" smtClean="0"/>
              <a:t>"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812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80" y="1217983"/>
            <a:ext cx="7643354" cy="537834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33380" y="21470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-- </a:t>
            </a:r>
            <a:r>
              <a:rPr lang="ko-KR" altLang="en-US" dirty="0" err="1" smtClean="0"/>
              <a:t>객실관리자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현황조회</a:t>
            </a:r>
            <a:r>
              <a:rPr lang="ko-KR" altLang="en-US" dirty="0" smtClean="0"/>
              <a:t> 확인-</a:t>
            </a:r>
            <a:r>
              <a:rPr lang="ko-KR" altLang="en-US" dirty="0" err="1" smtClean="0"/>
              <a:t>room정보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변경여부</a:t>
            </a:r>
            <a:r>
              <a:rPr lang="ko-KR" altLang="en-US" dirty="0" smtClean="0"/>
              <a:t> 확인(CQRS)</a:t>
            </a:r>
          </a:p>
          <a:p>
            <a:r>
              <a:rPr lang="ko-KR" altLang="en-US" dirty="0" err="1" smtClean="0"/>
              <a:t>http</a:t>
            </a:r>
            <a:r>
              <a:rPr lang="ko-KR" altLang="en-US" dirty="0" smtClean="0"/>
              <a:t> http://Room:8080/dashBoards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246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97031" y="3060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--업체등록취소요청 </a:t>
            </a:r>
          </a:p>
          <a:p>
            <a:r>
              <a:rPr lang="ko-KR" altLang="en-US" dirty="0" err="1" smtClean="0"/>
              <a:t>http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delete</a:t>
            </a:r>
            <a:r>
              <a:rPr lang="ko-KR" altLang="en-US" dirty="0" smtClean="0"/>
              <a:t> http://company:8080/companies/1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31" y="1189913"/>
            <a:ext cx="10322724" cy="179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73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55" y="1398539"/>
            <a:ext cx="9548006" cy="463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35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253</Words>
  <Application>Microsoft Office PowerPoint</Application>
  <PresentationFormat>와이드스크린</PresentationFormat>
  <Paragraphs>40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-apple-system</vt:lpstr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SKCC</dc:creator>
  <cp:lastModifiedBy>SKCC</cp:lastModifiedBy>
  <cp:revision>39</cp:revision>
  <dcterms:created xsi:type="dcterms:W3CDTF">2020-10-28T08:19:27Z</dcterms:created>
  <dcterms:modified xsi:type="dcterms:W3CDTF">2020-11-04T13:20:37Z</dcterms:modified>
</cp:coreProperties>
</file>