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64" r:id="rId5"/>
    <p:sldId id="266" r:id="rId6"/>
    <p:sldId id="259" r:id="rId7"/>
    <p:sldId id="267" r:id="rId8"/>
    <p:sldId id="257" r:id="rId9"/>
    <p:sldId id="258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1412D-6501-44E8-B6E9-79777250E663}" v="55" dt="2019-09-18T21:15:38.628"/>
    <p1510:client id="{30A8563C-6FE6-4417-923A-8525E3A6536F}" v="92" dt="2019-09-15T12:50:09.575"/>
    <p1510:client id="{410F8432-E880-45D4-B755-5C4BBD348AE1}" v="159" dt="2019-09-19T08:31:56.385"/>
    <p1510:client id="{4D4418F0-D9CC-472C-88C9-EB80CF592D2D}" v="187" dt="2019-09-18T13:05:22.897"/>
    <p1510:client id="{79D8E893-C4C3-48B0-BE99-3720CB4353E5}" v="100" dt="2019-09-19T11:21:24.918"/>
    <p1510:client id="{99E72C32-FDF4-44E9-AF81-2DEB121DE2F2}" v="87" dt="2019-09-14T10:11:20.024"/>
    <p1510:client id="{C0570694-2CA7-4251-96EC-36A8CC76FFF1}" v="202" dt="2019-09-14T09:50:17.445"/>
    <p1510:client id="{F3B57CBC-2D91-42F6-8797-1F6C6A354B25}" v="2" dt="2019-09-19T11:25:32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Šesták" userId="050d95d881073cc8" providerId="Windows Live" clId="Web-{4D4418F0-D9CC-472C-88C9-EB80CF592D2D}"/>
    <pc:docChg chg="modSld">
      <pc:chgData name="Michal Šesták" userId="050d95d881073cc8" providerId="Windows Live" clId="Web-{4D4418F0-D9CC-472C-88C9-EB80CF592D2D}" dt="2019-09-18T13:05:22.897" v="185" actId="1076"/>
      <pc:docMkLst>
        <pc:docMk/>
      </pc:docMkLst>
      <pc:sldChg chg="addSp modSp">
        <pc:chgData name="Michal Šesták" userId="050d95d881073cc8" providerId="Windows Live" clId="Web-{4D4418F0-D9CC-472C-88C9-EB80CF592D2D}" dt="2019-09-18T13:05:22.897" v="185" actId="1076"/>
        <pc:sldMkLst>
          <pc:docMk/>
          <pc:sldMk cId="2032796873" sldId="258"/>
        </pc:sldMkLst>
        <pc:spChg chg="mod">
          <ac:chgData name="Michal Šesták" userId="050d95d881073cc8" providerId="Windows Live" clId="Web-{4D4418F0-D9CC-472C-88C9-EB80CF592D2D}" dt="2019-09-18T11:45:21.281" v="176" actId="14100"/>
          <ac:spMkLst>
            <pc:docMk/>
            <pc:sldMk cId="2032796873" sldId="258"/>
            <ac:spMk id="3" creationId="{00000000-0000-0000-0000-000000000000}"/>
          </ac:spMkLst>
        </pc:spChg>
        <pc:spChg chg="mod">
          <ac:chgData name="Michal Šesták" userId="050d95d881073cc8" providerId="Windows Live" clId="Web-{4D4418F0-D9CC-472C-88C9-EB80CF592D2D}" dt="2019-09-18T13:04:57.022" v="180" actId="1076"/>
          <ac:spMkLst>
            <pc:docMk/>
            <pc:sldMk cId="2032796873" sldId="258"/>
            <ac:spMk id="8" creationId="{00000000-0000-0000-0000-000000000000}"/>
          </ac:spMkLst>
        </pc:spChg>
        <pc:spChg chg="add mod">
          <ac:chgData name="Michal Šesták" userId="050d95d881073cc8" providerId="Windows Live" clId="Web-{4D4418F0-D9CC-472C-88C9-EB80CF592D2D}" dt="2019-09-18T13:05:22.897" v="185" actId="1076"/>
          <ac:spMkLst>
            <pc:docMk/>
            <pc:sldMk cId="2032796873" sldId="258"/>
            <ac:spMk id="9" creationId="{968F32D0-CA5A-4A72-AEB3-5C327CE3FB2D}"/>
          </ac:spMkLst>
        </pc:spChg>
        <pc:picChg chg="add mod">
          <ac:chgData name="Michal Šesták" userId="050d95d881073cc8" providerId="Windows Live" clId="Web-{4D4418F0-D9CC-472C-88C9-EB80CF592D2D}" dt="2019-09-18T13:05:08.944" v="183" actId="1076"/>
          <ac:picMkLst>
            <pc:docMk/>
            <pc:sldMk cId="2032796873" sldId="258"/>
            <ac:picMk id="4" creationId="{F01253EA-F25A-4C56-91E7-8D7903EC2442}"/>
          </ac:picMkLst>
        </pc:picChg>
        <pc:picChg chg="mod">
          <ac:chgData name="Michal Šesták" userId="050d95d881073cc8" providerId="Windows Live" clId="Web-{4D4418F0-D9CC-472C-88C9-EB80CF592D2D}" dt="2019-09-18T13:04:57.022" v="179" actId="1076"/>
          <ac:picMkLst>
            <pc:docMk/>
            <pc:sldMk cId="2032796873" sldId="258"/>
            <ac:picMk id="6" creationId="{00000000-0000-0000-0000-000000000000}"/>
          </ac:picMkLst>
        </pc:picChg>
      </pc:sldChg>
      <pc:sldChg chg="modSp">
        <pc:chgData name="Michal Šesták" userId="050d95d881073cc8" providerId="Windows Live" clId="Web-{4D4418F0-D9CC-472C-88C9-EB80CF592D2D}" dt="2019-09-18T11:39:59.390" v="124" actId="20577"/>
        <pc:sldMkLst>
          <pc:docMk/>
          <pc:sldMk cId="4035274431" sldId="259"/>
        </pc:sldMkLst>
        <pc:spChg chg="mod">
          <ac:chgData name="Michal Šesták" userId="050d95d881073cc8" providerId="Windows Live" clId="Web-{4D4418F0-D9CC-472C-88C9-EB80CF592D2D}" dt="2019-09-18T11:39:59.390" v="124" actId="20577"/>
          <ac:spMkLst>
            <pc:docMk/>
            <pc:sldMk cId="4035274431" sldId="259"/>
            <ac:spMk id="3" creationId="{00000000-0000-0000-0000-000000000000}"/>
          </ac:spMkLst>
        </pc:spChg>
      </pc:sldChg>
    </pc:docChg>
  </pc:docChgLst>
  <pc:docChgLst>
    <pc:chgData name="Michal Šesták" userId="050d95d881073cc8" providerId="Windows Live" clId="Web-{C0570694-2CA7-4251-96EC-36A8CC76FFF1}"/>
    <pc:docChg chg="modSld">
      <pc:chgData name="Michal Šesták" userId="050d95d881073cc8" providerId="Windows Live" clId="Web-{C0570694-2CA7-4251-96EC-36A8CC76FFF1}" dt="2019-09-14T09:50:17.445" v="201" actId="20577"/>
      <pc:docMkLst>
        <pc:docMk/>
      </pc:docMkLst>
      <pc:sldChg chg="modSp">
        <pc:chgData name="Michal Šesták" userId="050d95d881073cc8" providerId="Windows Live" clId="Web-{C0570694-2CA7-4251-96EC-36A8CC76FFF1}" dt="2019-09-14T09:07:56.846" v="160" actId="20577"/>
        <pc:sldMkLst>
          <pc:docMk/>
          <pc:sldMk cId="3969265814" sldId="263"/>
        </pc:sldMkLst>
        <pc:spChg chg="mod">
          <ac:chgData name="Michal Šesták" userId="050d95d881073cc8" providerId="Windows Live" clId="Web-{C0570694-2CA7-4251-96EC-36A8CC76FFF1}" dt="2019-09-14T09:07:56.846" v="160" actId="20577"/>
          <ac:spMkLst>
            <pc:docMk/>
            <pc:sldMk cId="3969265814" sldId="263"/>
            <ac:spMk id="3" creationId="{00000000-0000-0000-0000-000000000000}"/>
          </ac:spMkLst>
        </pc:spChg>
      </pc:sldChg>
      <pc:sldChg chg="modSp">
        <pc:chgData name="Michal Šesták" userId="050d95d881073cc8" providerId="Windows Live" clId="Web-{C0570694-2CA7-4251-96EC-36A8CC76FFF1}" dt="2019-09-14T09:50:17.445" v="200" actId="20577"/>
        <pc:sldMkLst>
          <pc:docMk/>
          <pc:sldMk cId="4064115504" sldId="264"/>
        </pc:sldMkLst>
        <pc:spChg chg="mod">
          <ac:chgData name="Michal Šesták" userId="050d95d881073cc8" providerId="Windows Live" clId="Web-{C0570694-2CA7-4251-96EC-36A8CC76FFF1}" dt="2019-09-14T09:50:17.445" v="200" actId="20577"/>
          <ac:spMkLst>
            <pc:docMk/>
            <pc:sldMk cId="4064115504" sldId="264"/>
            <ac:spMk id="3" creationId="{00000000-0000-0000-0000-000000000000}"/>
          </ac:spMkLst>
        </pc:spChg>
      </pc:sldChg>
    </pc:docChg>
  </pc:docChgLst>
  <pc:docChgLst>
    <pc:chgData name="Michal Šesták" userId="050d95d881073cc8" providerId="Windows Live" clId="Web-{F3B57CBC-2D91-42F6-8797-1F6C6A354B25}"/>
    <pc:docChg chg="modSld">
      <pc:chgData name="Michal Šesták" userId="050d95d881073cc8" providerId="Windows Live" clId="Web-{F3B57CBC-2D91-42F6-8797-1F6C6A354B25}" dt="2019-09-19T11:25:32.951" v="1" actId="1076"/>
      <pc:docMkLst>
        <pc:docMk/>
      </pc:docMkLst>
      <pc:sldChg chg="modSp">
        <pc:chgData name="Michal Šesták" userId="050d95d881073cc8" providerId="Windows Live" clId="Web-{F3B57CBC-2D91-42F6-8797-1F6C6A354B25}" dt="2019-09-19T11:25:32.951" v="1" actId="1076"/>
        <pc:sldMkLst>
          <pc:docMk/>
          <pc:sldMk cId="1606095306" sldId="269"/>
        </pc:sldMkLst>
        <pc:spChg chg="mod">
          <ac:chgData name="Michal Šesták" userId="050d95d881073cc8" providerId="Windows Live" clId="Web-{F3B57CBC-2D91-42F6-8797-1F6C6A354B25}" dt="2019-09-19T11:25:29.591" v="0" actId="1076"/>
          <ac:spMkLst>
            <pc:docMk/>
            <pc:sldMk cId="1606095306" sldId="269"/>
            <ac:spMk id="5" creationId="{BCEF6221-C0BA-4623-B04F-3363347F857F}"/>
          </ac:spMkLst>
        </pc:spChg>
        <pc:spChg chg="mod">
          <ac:chgData name="Michal Šesták" userId="050d95d881073cc8" providerId="Windows Live" clId="Web-{F3B57CBC-2D91-42F6-8797-1F6C6A354B25}" dt="2019-09-19T11:25:32.951" v="1" actId="1076"/>
          <ac:spMkLst>
            <pc:docMk/>
            <pc:sldMk cId="1606095306" sldId="269"/>
            <ac:spMk id="6" creationId="{91E21C10-3F9A-4779-A79B-F8E2636C1EDD}"/>
          </ac:spMkLst>
        </pc:spChg>
      </pc:sldChg>
    </pc:docChg>
  </pc:docChgLst>
  <pc:docChgLst>
    <pc:chgData name="Michal Šesták" userId="050d95d881073cc8" providerId="Windows Live" clId="Web-{25A1412D-6501-44E8-B6E9-79777250E663}"/>
    <pc:docChg chg="modSld">
      <pc:chgData name="Michal Šesták" userId="050d95d881073cc8" providerId="Windows Live" clId="Web-{25A1412D-6501-44E8-B6E9-79777250E663}" dt="2019-09-18T21:15:38.253" v="52" actId="20577"/>
      <pc:docMkLst>
        <pc:docMk/>
      </pc:docMkLst>
      <pc:sldChg chg="modSp">
        <pc:chgData name="Michal Šesták" userId="050d95d881073cc8" providerId="Windows Live" clId="Web-{25A1412D-6501-44E8-B6E9-79777250E663}" dt="2019-09-18T21:13:05.517" v="26" actId="20577"/>
        <pc:sldMkLst>
          <pc:docMk/>
          <pc:sldMk cId="4035274431" sldId="259"/>
        </pc:sldMkLst>
        <pc:spChg chg="mod">
          <ac:chgData name="Michal Šesták" userId="050d95d881073cc8" providerId="Windows Live" clId="Web-{25A1412D-6501-44E8-B6E9-79777250E663}" dt="2019-09-18T21:13:05.517" v="26" actId="20577"/>
          <ac:spMkLst>
            <pc:docMk/>
            <pc:sldMk cId="4035274431" sldId="259"/>
            <ac:spMk id="3" creationId="{00000000-0000-0000-0000-000000000000}"/>
          </ac:spMkLst>
        </pc:spChg>
      </pc:sldChg>
      <pc:sldChg chg="modSp">
        <pc:chgData name="Michal Šesták" userId="050d95d881073cc8" providerId="Windows Live" clId="Web-{25A1412D-6501-44E8-B6E9-79777250E663}" dt="2019-09-18T21:15:38.253" v="51" actId="20577"/>
        <pc:sldMkLst>
          <pc:docMk/>
          <pc:sldMk cId="3969265814" sldId="263"/>
        </pc:sldMkLst>
        <pc:spChg chg="mod">
          <ac:chgData name="Michal Šesták" userId="050d95d881073cc8" providerId="Windows Live" clId="Web-{25A1412D-6501-44E8-B6E9-79777250E663}" dt="2019-09-18T21:15:38.253" v="51" actId="20577"/>
          <ac:spMkLst>
            <pc:docMk/>
            <pc:sldMk cId="3969265814" sldId="263"/>
            <ac:spMk id="3" creationId="{00000000-0000-0000-0000-000000000000}"/>
          </ac:spMkLst>
        </pc:spChg>
      </pc:sldChg>
      <pc:sldChg chg="modSp">
        <pc:chgData name="Michal Šesták" userId="050d95d881073cc8" providerId="Windows Live" clId="Web-{25A1412D-6501-44E8-B6E9-79777250E663}" dt="2019-09-18T21:13:58.361" v="36" actId="20577"/>
        <pc:sldMkLst>
          <pc:docMk/>
          <pc:sldMk cId="3291176953" sldId="265"/>
        </pc:sldMkLst>
        <pc:spChg chg="mod">
          <ac:chgData name="Michal Šesták" userId="050d95d881073cc8" providerId="Windows Live" clId="Web-{25A1412D-6501-44E8-B6E9-79777250E663}" dt="2019-09-18T21:13:58.361" v="36" actId="20577"/>
          <ac:spMkLst>
            <pc:docMk/>
            <pc:sldMk cId="3291176953" sldId="265"/>
            <ac:spMk id="3" creationId="{00000000-0000-0000-0000-000000000000}"/>
          </ac:spMkLst>
        </pc:spChg>
      </pc:sldChg>
    </pc:docChg>
  </pc:docChgLst>
  <pc:docChgLst>
    <pc:chgData name="Michal Šesták" userId="050d95d881073cc8" providerId="Windows Live" clId="Web-{30A8563C-6FE6-4417-923A-8525E3A6536F}"/>
    <pc:docChg chg="modSld">
      <pc:chgData name="Michal Šesták" userId="050d95d881073cc8" providerId="Windows Live" clId="Web-{30A8563C-6FE6-4417-923A-8525E3A6536F}" dt="2019-09-15T12:50:09.575" v="89" actId="1076"/>
      <pc:docMkLst>
        <pc:docMk/>
      </pc:docMkLst>
      <pc:sldChg chg="addSp delSp modSp">
        <pc:chgData name="Michal Šesták" userId="050d95d881073cc8" providerId="Windows Live" clId="Web-{30A8563C-6FE6-4417-923A-8525E3A6536F}" dt="2019-09-15T12:50:09.575" v="89" actId="1076"/>
        <pc:sldMkLst>
          <pc:docMk/>
          <pc:sldMk cId="3291176953" sldId="265"/>
        </pc:sldMkLst>
        <pc:spChg chg="mod">
          <ac:chgData name="Michal Šesták" userId="050d95d881073cc8" providerId="Windows Live" clId="Web-{30A8563C-6FE6-4417-923A-8525E3A6536F}" dt="2019-09-15T12:45:49.215" v="71" actId="20577"/>
          <ac:spMkLst>
            <pc:docMk/>
            <pc:sldMk cId="3291176953" sldId="265"/>
            <ac:spMk id="8" creationId="{00000000-0000-0000-0000-000000000000}"/>
          </ac:spMkLst>
        </pc:spChg>
        <pc:spChg chg="mod">
          <ac:chgData name="Michal Šesták" userId="050d95d881073cc8" providerId="Windows Live" clId="Web-{30A8563C-6FE6-4417-923A-8525E3A6536F}" dt="2019-09-15T12:45:54.528" v="74" actId="20577"/>
          <ac:spMkLst>
            <pc:docMk/>
            <pc:sldMk cId="3291176953" sldId="265"/>
            <ac:spMk id="9" creationId="{00000000-0000-0000-0000-000000000000}"/>
          </ac:spMkLst>
        </pc:spChg>
        <pc:picChg chg="add del mod">
          <ac:chgData name="Michal Šesták" userId="050d95d881073cc8" providerId="Windows Live" clId="Web-{30A8563C-6FE6-4417-923A-8525E3A6536F}" dt="2019-09-15T12:48:41.762" v="84"/>
          <ac:picMkLst>
            <pc:docMk/>
            <pc:sldMk cId="3291176953" sldId="265"/>
            <ac:picMk id="4" creationId="{F4046226-4B7D-4EEC-A0B9-138CE449AE5B}"/>
          </ac:picMkLst>
        </pc:picChg>
        <pc:picChg chg="del">
          <ac:chgData name="Michal Šesták" userId="050d95d881073cc8" providerId="Windows Live" clId="Web-{30A8563C-6FE6-4417-923A-8525E3A6536F}" dt="2019-09-15T12:50:06.013" v="88"/>
          <ac:picMkLst>
            <pc:docMk/>
            <pc:sldMk cId="3291176953" sldId="265"/>
            <ac:picMk id="7" creationId="{00000000-0000-0000-0000-000000000000}"/>
          </ac:picMkLst>
        </pc:picChg>
        <pc:picChg chg="add mod">
          <ac:chgData name="Michal Šesták" userId="050d95d881073cc8" providerId="Windows Live" clId="Web-{30A8563C-6FE6-4417-923A-8525E3A6536F}" dt="2019-09-15T12:50:09.575" v="89" actId="1076"/>
          <ac:picMkLst>
            <pc:docMk/>
            <pc:sldMk cId="3291176953" sldId="265"/>
            <ac:picMk id="10" creationId="{2B1DEF28-D925-4B2A-9BB7-71523553BA7B}"/>
          </ac:picMkLst>
        </pc:picChg>
      </pc:sldChg>
    </pc:docChg>
  </pc:docChgLst>
  <pc:docChgLst>
    <pc:chgData name="Michal Šesták" userId="050d95d881073cc8" providerId="Windows Live" clId="Web-{99E72C32-FDF4-44E9-AF81-2DEB121DE2F2}"/>
    <pc:docChg chg="modSld">
      <pc:chgData name="Michal Šesták" userId="050d95d881073cc8" providerId="Windows Live" clId="Web-{99E72C32-FDF4-44E9-AF81-2DEB121DE2F2}" dt="2019-09-14T10:11:20.024" v="85" actId="20577"/>
      <pc:docMkLst>
        <pc:docMk/>
      </pc:docMkLst>
      <pc:sldChg chg="modSp">
        <pc:chgData name="Michal Šesták" userId="050d95d881073cc8" providerId="Windows Live" clId="Web-{99E72C32-FDF4-44E9-AF81-2DEB121DE2F2}" dt="2019-09-14T10:10:35.399" v="35" actId="20577"/>
        <pc:sldMkLst>
          <pc:docMk/>
          <pc:sldMk cId="378914663" sldId="257"/>
        </pc:sldMkLst>
        <pc:spChg chg="mod">
          <ac:chgData name="Michal Šesták" userId="050d95d881073cc8" providerId="Windows Live" clId="Web-{99E72C32-FDF4-44E9-AF81-2DEB121DE2F2}" dt="2019-09-14T10:10:35.399" v="35" actId="20577"/>
          <ac:spMkLst>
            <pc:docMk/>
            <pc:sldMk cId="378914663" sldId="257"/>
            <ac:spMk id="4" creationId="{00000000-0000-0000-0000-000000000000}"/>
          </ac:spMkLst>
        </pc:spChg>
      </pc:sldChg>
      <pc:sldChg chg="modSp">
        <pc:chgData name="Michal Šesták" userId="050d95d881073cc8" providerId="Windows Live" clId="Web-{99E72C32-FDF4-44E9-AF81-2DEB121DE2F2}" dt="2019-09-14T10:04:24.928" v="6" actId="20577"/>
        <pc:sldMkLst>
          <pc:docMk/>
          <pc:sldMk cId="4064115504" sldId="264"/>
        </pc:sldMkLst>
        <pc:spChg chg="mod">
          <ac:chgData name="Michal Šesták" userId="050d95d881073cc8" providerId="Windows Live" clId="Web-{99E72C32-FDF4-44E9-AF81-2DEB121DE2F2}" dt="2019-09-14T10:04:24.928" v="6" actId="20577"/>
          <ac:spMkLst>
            <pc:docMk/>
            <pc:sldMk cId="4064115504" sldId="264"/>
            <ac:spMk id="3" creationId="{00000000-0000-0000-0000-000000000000}"/>
          </ac:spMkLst>
        </pc:spChg>
      </pc:sldChg>
      <pc:sldChg chg="modSp">
        <pc:chgData name="Michal Šesták" userId="050d95d881073cc8" providerId="Windows Live" clId="Web-{99E72C32-FDF4-44E9-AF81-2DEB121DE2F2}" dt="2019-09-14T10:11:20.024" v="84" actId="20577"/>
        <pc:sldMkLst>
          <pc:docMk/>
          <pc:sldMk cId="3291176953" sldId="265"/>
        </pc:sldMkLst>
        <pc:spChg chg="mod">
          <ac:chgData name="Michal Šesták" userId="050d95d881073cc8" providerId="Windows Live" clId="Web-{99E72C32-FDF4-44E9-AF81-2DEB121DE2F2}" dt="2019-09-14T10:11:20.024" v="84" actId="20577"/>
          <ac:spMkLst>
            <pc:docMk/>
            <pc:sldMk cId="3291176953" sldId="265"/>
            <ac:spMk id="3" creationId="{00000000-0000-0000-0000-000000000000}"/>
          </ac:spMkLst>
        </pc:spChg>
      </pc:sldChg>
    </pc:docChg>
  </pc:docChgLst>
  <pc:docChgLst>
    <pc:chgData name="Michal Šesták" userId="050d95d881073cc8" providerId="Windows Live" clId="Web-{79D8E893-C4C3-48B0-BE99-3720CB4353E5}"/>
    <pc:docChg chg="modSld">
      <pc:chgData name="Michal Šesták" userId="050d95d881073cc8" providerId="Windows Live" clId="Web-{79D8E893-C4C3-48B0-BE99-3720CB4353E5}" dt="2019-09-19T11:21:24.918" v="99" actId="14100"/>
      <pc:docMkLst>
        <pc:docMk/>
      </pc:docMkLst>
      <pc:sldChg chg="addSp modSp">
        <pc:chgData name="Michal Šesták" userId="050d95d881073cc8" providerId="Windows Live" clId="Web-{79D8E893-C4C3-48B0-BE99-3720CB4353E5}" dt="2019-09-19T11:21:24.918" v="99" actId="14100"/>
        <pc:sldMkLst>
          <pc:docMk/>
          <pc:sldMk cId="378914663" sldId="257"/>
        </pc:sldMkLst>
        <pc:spChg chg="mod">
          <ac:chgData name="Michal Šesták" userId="050d95d881073cc8" providerId="Windows Live" clId="Web-{79D8E893-C4C3-48B0-BE99-3720CB4353E5}" dt="2019-09-19T11:21:24.918" v="99" actId="14100"/>
          <ac:spMkLst>
            <pc:docMk/>
            <pc:sldMk cId="378914663" sldId="257"/>
            <ac:spMk id="4" creationId="{00000000-0000-0000-0000-000000000000}"/>
          </ac:spMkLst>
        </pc:spChg>
        <pc:picChg chg="add mod modCrop">
          <ac:chgData name="Michal Šesták" userId="050d95d881073cc8" providerId="Windows Live" clId="Web-{79D8E893-C4C3-48B0-BE99-3720CB4353E5}" dt="2019-09-19T11:21:02.074" v="94" actId="1076"/>
          <ac:picMkLst>
            <pc:docMk/>
            <pc:sldMk cId="378914663" sldId="257"/>
            <ac:picMk id="3" creationId="{AB84F4E2-F59E-42DF-90D5-AF3C10493D2F}"/>
          </ac:picMkLst>
        </pc:picChg>
        <pc:picChg chg="add mod modCrop">
          <ac:chgData name="Michal Šesták" userId="050d95d881073cc8" providerId="Windows Live" clId="Web-{79D8E893-C4C3-48B0-BE99-3720CB4353E5}" dt="2019-09-19T11:21:02.089" v="95" actId="1076"/>
          <ac:picMkLst>
            <pc:docMk/>
            <pc:sldMk cId="378914663" sldId="257"/>
            <ac:picMk id="7" creationId="{3C9E3C2A-6B15-47FD-8A93-4FC5B453FA6F}"/>
          </ac:picMkLst>
        </pc:picChg>
        <pc:picChg chg="add mod">
          <ac:chgData name="Michal Šesták" userId="050d95d881073cc8" providerId="Windows Live" clId="Web-{79D8E893-C4C3-48B0-BE99-3720CB4353E5}" dt="2019-09-19T11:16:34.681" v="70" actId="1076"/>
          <ac:picMkLst>
            <pc:docMk/>
            <pc:sldMk cId="378914663" sldId="257"/>
            <ac:picMk id="8" creationId="{520E8000-1D51-4525-8354-AB498632ED4C}"/>
          </ac:picMkLst>
        </pc:picChg>
        <pc:picChg chg="mod modCrop">
          <ac:chgData name="Michal Šesták" userId="050d95d881073cc8" providerId="Windows Live" clId="Web-{79D8E893-C4C3-48B0-BE99-3720CB4353E5}" dt="2019-09-19T11:21:02.058" v="93" actId="1076"/>
          <ac:picMkLst>
            <pc:docMk/>
            <pc:sldMk cId="378914663" sldId="257"/>
            <ac:picMk id="10" creationId="{00000000-0000-0000-0000-000000000000}"/>
          </ac:picMkLst>
        </pc:picChg>
      </pc:sldChg>
    </pc:docChg>
  </pc:docChgLst>
  <pc:docChgLst>
    <pc:chgData name="Michal Šesták" userId="050d95d881073cc8" providerId="Windows Live" clId="Web-{410F8432-E880-45D4-B755-5C4BBD348AE1}"/>
    <pc:docChg chg="addSld delSld modSld">
      <pc:chgData name="Michal Šesták" userId="050d95d881073cc8" providerId="Windows Live" clId="Web-{410F8432-E880-45D4-B755-5C4BBD348AE1}" dt="2019-09-19T08:31:52.744" v="151" actId="1076"/>
      <pc:docMkLst>
        <pc:docMk/>
      </pc:docMkLst>
      <pc:sldChg chg="modSp">
        <pc:chgData name="Michal Šesták" userId="050d95d881073cc8" providerId="Windows Live" clId="Web-{410F8432-E880-45D4-B755-5C4BBD348AE1}" dt="2019-09-19T08:31:52.744" v="151" actId="1076"/>
        <pc:sldMkLst>
          <pc:docMk/>
          <pc:sldMk cId="2032796873" sldId="258"/>
        </pc:sldMkLst>
        <pc:spChg chg="mod">
          <ac:chgData name="Michal Šesták" userId="050d95d881073cc8" providerId="Windows Live" clId="Web-{410F8432-E880-45D4-B755-5C4BBD348AE1}" dt="2019-09-19T08:31:52.744" v="151" actId="1076"/>
          <ac:spMkLst>
            <pc:docMk/>
            <pc:sldMk cId="2032796873" sldId="258"/>
            <ac:spMk id="8" creationId="{00000000-0000-0000-0000-000000000000}"/>
          </ac:spMkLst>
        </pc:spChg>
        <pc:spChg chg="mod">
          <ac:chgData name="Michal Šesták" userId="050d95d881073cc8" providerId="Windows Live" clId="Web-{410F8432-E880-45D4-B755-5C4BBD348AE1}" dt="2019-09-19T08:31:52.698" v="150" actId="1076"/>
          <ac:spMkLst>
            <pc:docMk/>
            <pc:sldMk cId="2032796873" sldId="258"/>
            <ac:spMk id="9" creationId="{968F32D0-CA5A-4A72-AEB3-5C327CE3FB2D}"/>
          </ac:spMkLst>
        </pc:spChg>
      </pc:sldChg>
      <pc:sldChg chg="modSp">
        <pc:chgData name="Michal Šesták" userId="050d95d881073cc8" providerId="Windows Live" clId="Web-{410F8432-E880-45D4-B755-5C4BBD348AE1}" dt="2019-09-19T08:28:13.400" v="117" actId="14100"/>
        <pc:sldMkLst>
          <pc:docMk/>
          <pc:sldMk cId="4035274431" sldId="259"/>
        </pc:sldMkLst>
        <pc:spChg chg="mod">
          <ac:chgData name="Michal Šesták" userId="050d95d881073cc8" providerId="Windows Live" clId="Web-{410F8432-E880-45D4-B755-5C4BBD348AE1}" dt="2019-09-19T08:28:13.400" v="117" actId="14100"/>
          <ac:spMkLst>
            <pc:docMk/>
            <pc:sldMk cId="4035274431" sldId="259"/>
            <ac:spMk id="3" creationId="{00000000-0000-0000-0000-000000000000}"/>
          </ac:spMkLst>
        </pc:spChg>
      </pc:sldChg>
      <pc:sldChg chg="addSp delSp modSp">
        <pc:chgData name="Michal Šesták" userId="050d95d881073cc8" providerId="Windows Live" clId="Web-{410F8432-E880-45D4-B755-5C4BBD348AE1}" dt="2019-09-19T08:20:07.929" v="67" actId="1076"/>
        <pc:sldMkLst>
          <pc:docMk/>
          <pc:sldMk cId="832674684" sldId="262"/>
        </pc:sldMkLst>
        <pc:spChg chg="add mod">
          <ac:chgData name="Michal Šesták" userId="050d95d881073cc8" providerId="Windows Live" clId="Web-{410F8432-E880-45D4-B755-5C4BBD348AE1}" dt="2019-09-19T08:20:07.929" v="67" actId="1076"/>
          <ac:spMkLst>
            <pc:docMk/>
            <pc:sldMk cId="832674684" sldId="262"/>
            <ac:spMk id="5" creationId="{80DE06C7-83C8-474E-A66A-529862CC0AA9}"/>
          </ac:spMkLst>
        </pc:spChg>
        <pc:spChg chg="del">
          <ac:chgData name="Michal Šesták" userId="050d95d881073cc8" providerId="Windows Live" clId="Web-{410F8432-E880-45D4-B755-5C4BBD348AE1}" dt="2019-09-19T08:14:12.630" v="3"/>
          <ac:spMkLst>
            <pc:docMk/>
            <pc:sldMk cId="832674684" sldId="262"/>
            <ac:spMk id="10" creationId="{00000000-0000-0000-0000-000000000000}"/>
          </ac:spMkLst>
        </pc:spChg>
        <pc:spChg chg="del">
          <ac:chgData name="Michal Šesták" userId="050d95d881073cc8" providerId="Windows Live" clId="Web-{410F8432-E880-45D4-B755-5C4BBD348AE1}" dt="2019-09-19T08:14:12.630" v="2"/>
          <ac:spMkLst>
            <pc:docMk/>
            <pc:sldMk cId="832674684" sldId="262"/>
            <ac:spMk id="11" creationId="{00000000-0000-0000-0000-000000000000}"/>
          </ac:spMkLst>
        </pc:spChg>
        <pc:spChg chg="del">
          <ac:chgData name="Michal Šesták" userId="050d95d881073cc8" providerId="Windows Live" clId="Web-{410F8432-E880-45D4-B755-5C4BBD348AE1}" dt="2019-09-19T08:14:12.630" v="1"/>
          <ac:spMkLst>
            <pc:docMk/>
            <pc:sldMk cId="832674684" sldId="262"/>
            <ac:spMk id="12" creationId="{00000000-0000-0000-0000-000000000000}"/>
          </ac:spMkLst>
        </pc:spChg>
        <pc:picChg chg="add mod">
          <ac:chgData name="Michal Šesták" userId="050d95d881073cc8" providerId="Windows Live" clId="Web-{410F8432-E880-45D4-B755-5C4BBD348AE1}" dt="2019-09-19T08:17:33.209" v="40" actId="1076"/>
          <ac:picMkLst>
            <pc:docMk/>
            <pc:sldMk cId="832674684" sldId="262"/>
            <ac:picMk id="3" creationId="{AEC0ABB9-3964-4353-AF56-8916517BA369}"/>
          </ac:picMkLst>
        </pc:picChg>
        <pc:picChg chg="del">
          <ac:chgData name="Michal Šesták" userId="050d95d881073cc8" providerId="Windows Live" clId="Web-{410F8432-E880-45D4-B755-5C4BBD348AE1}" dt="2019-09-19T08:14:12.630" v="6"/>
          <ac:picMkLst>
            <pc:docMk/>
            <pc:sldMk cId="832674684" sldId="262"/>
            <ac:picMk id="6" creationId="{00000000-0000-0000-0000-000000000000}"/>
          </ac:picMkLst>
        </pc:picChg>
        <pc:picChg chg="del">
          <ac:chgData name="Michal Šesták" userId="050d95d881073cc8" providerId="Windows Live" clId="Web-{410F8432-E880-45D4-B755-5C4BBD348AE1}" dt="2019-09-19T08:14:12.630" v="5"/>
          <ac:picMkLst>
            <pc:docMk/>
            <pc:sldMk cId="832674684" sldId="262"/>
            <ac:picMk id="7" creationId="{00000000-0000-0000-0000-000000000000}"/>
          </ac:picMkLst>
        </pc:picChg>
        <pc:picChg chg="del">
          <ac:chgData name="Michal Šesták" userId="050d95d881073cc8" providerId="Windows Live" clId="Web-{410F8432-E880-45D4-B755-5C4BBD348AE1}" dt="2019-09-19T08:14:12.630" v="4"/>
          <ac:picMkLst>
            <pc:docMk/>
            <pc:sldMk cId="832674684" sldId="262"/>
            <ac:picMk id="9" creationId="{00000000-0000-0000-0000-000000000000}"/>
          </ac:picMkLst>
        </pc:picChg>
      </pc:sldChg>
      <pc:sldChg chg="new del">
        <pc:chgData name="Michal Šesták" userId="050d95d881073cc8" providerId="Windows Live" clId="Web-{410F8432-E880-45D4-B755-5C4BBD348AE1}" dt="2019-09-19T08:16:25.678" v="35"/>
        <pc:sldMkLst>
          <pc:docMk/>
          <pc:sldMk cId="505464702" sldId="268"/>
        </pc:sldMkLst>
      </pc:sldChg>
      <pc:sldChg chg="addSp modSp new">
        <pc:chgData name="Michal Šesták" userId="050d95d881073cc8" providerId="Windows Live" clId="Web-{410F8432-E880-45D4-B755-5C4BBD348AE1}" dt="2019-09-19T08:24:45.711" v="73" actId="1076"/>
        <pc:sldMkLst>
          <pc:docMk/>
          <pc:sldMk cId="1606095306" sldId="269"/>
        </pc:sldMkLst>
        <pc:spChg chg="add mod">
          <ac:chgData name="Michal Šesták" userId="050d95d881073cc8" providerId="Windows Live" clId="Web-{410F8432-E880-45D4-B755-5C4BBD348AE1}" dt="2019-09-19T08:24:41.774" v="71" actId="1076"/>
          <ac:spMkLst>
            <pc:docMk/>
            <pc:sldMk cId="1606095306" sldId="269"/>
            <ac:spMk id="5" creationId="{BCEF6221-C0BA-4623-B04F-3363347F857F}"/>
          </ac:spMkLst>
        </pc:spChg>
        <pc:spChg chg="add mod">
          <ac:chgData name="Michal Šesták" userId="050d95d881073cc8" providerId="Windows Live" clId="Web-{410F8432-E880-45D4-B755-5C4BBD348AE1}" dt="2019-09-19T08:24:45.696" v="72" actId="1076"/>
          <ac:spMkLst>
            <pc:docMk/>
            <pc:sldMk cId="1606095306" sldId="269"/>
            <ac:spMk id="6" creationId="{91E21C10-3F9A-4779-A79B-F8E2636C1EDD}"/>
          </ac:spMkLst>
        </pc:spChg>
        <pc:spChg chg="add mod">
          <ac:chgData name="Michal Šesták" userId="050d95d881073cc8" providerId="Windows Live" clId="Web-{410F8432-E880-45D4-B755-5C4BBD348AE1}" dt="2019-09-19T08:15:33.693" v="32" actId="20577"/>
          <ac:spMkLst>
            <pc:docMk/>
            <pc:sldMk cId="1606095306" sldId="269"/>
            <ac:spMk id="7" creationId="{FE4E9DD0-71B6-4E37-B281-B581C28FD821}"/>
          </ac:spMkLst>
        </pc:spChg>
        <pc:picChg chg="add mod">
          <ac:chgData name="Michal Šesták" userId="050d95d881073cc8" providerId="Windows Live" clId="Web-{410F8432-E880-45D4-B755-5C4BBD348AE1}" dt="2019-09-19T08:15:08.631" v="22" actId="1076"/>
          <ac:picMkLst>
            <pc:docMk/>
            <pc:sldMk cId="1606095306" sldId="269"/>
            <ac:picMk id="2" creationId="{FCC17544-9E0B-434C-B476-17C87853CD9B}"/>
          </ac:picMkLst>
        </pc:picChg>
        <pc:picChg chg="add mod">
          <ac:chgData name="Michal Šesták" userId="050d95d881073cc8" providerId="Windows Live" clId="Web-{410F8432-E880-45D4-B755-5C4BBD348AE1}" dt="2019-09-19T08:24:45.711" v="73" actId="1076"/>
          <ac:picMkLst>
            <pc:docMk/>
            <pc:sldMk cId="1606095306" sldId="269"/>
            <ac:picMk id="3" creationId="{96000506-6CD3-430B-85BC-0DB3355345F2}"/>
          </ac:picMkLst>
        </pc:picChg>
        <pc:picChg chg="add mod">
          <ac:chgData name="Michal Šesták" userId="050d95d881073cc8" providerId="Windows Live" clId="Web-{410F8432-E880-45D4-B755-5C4BBD348AE1}" dt="2019-09-19T08:24:41.774" v="70" actId="1076"/>
          <ac:picMkLst>
            <pc:docMk/>
            <pc:sldMk cId="1606095306" sldId="269"/>
            <ac:picMk id="4" creationId="{52FF44BC-A58C-40CA-9518-B775E93CF8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9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01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6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00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52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84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445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95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9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67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D770BD-AFA0-4960-8A93-BFE992B0FCBC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F27EBE-15D6-475D-98DA-C10EBA28F063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6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uildenv.2008.04.0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The NRPI </a:t>
            </a:r>
            <a:r>
              <a:rPr lang="en-US" b="1" err="1"/>
              <a:t>mult</a:t>
            </a:r>
            <a:r>
              <a:rPr lang="cs-CZ" b="1"/>
              <a:t>i</a:t>
            </a:r>
            <a:r>
              <a:rPr lang="en-US" b="1"/>
              <a:t>-tracer gas PFT method as a new radon diagnostic tool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Michal Šesták</a:t>
            </a:r>
            <a:r>
              <a:rPr lang="cs-CZ" i="1"/>
              <a:t>, </a:t>
            </a:r>
            <a:r>
              <a:rPr lang="en-US" i="1"/>
              <a:t>Karel </a:t>
            </a:r>
            <a:r>
              <a:rPr lang="en-US" i="1" err="1"/>
              <a:t>Jílek</a:t>
            </a:r>
            <a:r>
              <a:rPr lang="en-US" i="1"/>
              <a:t> </a:t>
            </a:r>
            <a:r>
              <a:rPr lang="en-US"/>
              <a:t>	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41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5718637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saturation of TD detectors (due 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use </a:t>
            </a:r>
            <a:r>
              <a:rPr lang="cs-CZ" dirty="0" err="1"/>
              <a:t>of</a:t>
            </a:r>
            <a:r>
              <a:rPr lang="cs-CZ" dirty="0"/>
              <a:t> many </a:t>
            </a:r>
            <a:r>
              <a:rPr lang="cs-CZ" dirty="0" err="1"/>
              <a:t>tracers</a:t>
            </a:r>
            <a:r>
              <a:rPr lang="cs-CZ" dirty="0"/>
              <a:t> </a:t>
            </a:r>
            <a:r>
              <a:rPr lang="cs-CZ" dirty="0" err="1"/>
              <a:t>sources</a:t>
            </a:r>
            <a:r>
              <a:rPr lang="cs-CZ" dirty="0"/>
              <a:t> and</a:t>
            </a:r>
            <a:r>
              <a:rPr lang="en-US" dirty="0"/>
              <a:t> unrealistic conditions)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reliability of continuous radon monitors (TESLA TSR3D)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unknown natural radon concentrations</a:t>
            </a:r>
          </a:p>
        </p:txBody>
      </p:sp>
      <p:pic>
        <p:nvPicPr>
          <p:cNvPr id="6" name="Obrázek 5" descr="Výřez obrazovk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-1"/>
          <a:stretch/>
        </p:blipFill>
        <p:spPr>
          <a:xfrm>
            <a:off x="6900386" y="2876396"/>
            <a:ext cx="4910962" cy="91451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6825686" y="2635142"/>
            <a:ext cx="4943644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s-CZ" sz="1000" i="1" dirty="0"/>
              <a:t>Tab. 4: Radon </a:t>
            </a:r>
            <a:r>
              <a:rPr lang="cs-CZ" sz="1000" i="1" err="1"/>
              <a:t>entry</a:t>
            </a:r>
            <a:r>
              <a:rPr lang="cs-CZ" sz="1000" i="1" dirty="0"/>
              <a:t> </a:t>
            </a:r>
            <a:r>
              <a:rPr lang="cs-CZ" sz="1000" i="1" err="1"/>
              <a:t>rates</a:t>
            </a:r>
            <a:r>
              <a:rPr lang="cs-CZ" sz="1000" i="1" dirty="0"/>
              <a:t> to </a:t>
            </a:r>
            <a:r>
              <a:rPr lang="cs-CZ" sz="1000" i="1" err="1"/>
              <a:t>the</a:t>
            </a:r>
            <a:r>
              <a:rPr lang="cs-CZ" sz="1000" i="1" dirty="0"/>
              <a:t> </a:t>
            </a:r>
            <a:r>
              <a:rPr lang="cs-CZ" sz="1000" i="1" err="1"/>
              <a:t>zones</a:t>
            </a:r>
            <a:r>
              <a:rPr lang="cs-CZ" sz="1000" i="1" dirty="0"/>
              <a:t> </a:t>
            </a:r>
            <a:r>
              <a:rPr lang="cs-CZ" sz="1000" i="1" err="1"/>
              <a:t>of</a:t>
            </a:r>
            <a:r>
              <a:rPr lang="cs-CZ" sz="1000" i="1" dirty="0"/>
              <a:t> </a:t>
            </a:r>
            <a:r>
              <a:rPr lang="cs-CZ" sz="1000" i="1" err="1"/>
              <a:t>Object</a:t>
            </a:r>
            <a:r>
              <a:rPr lang="cs-CZ" sz="1000" i="1"/>
              <a:t> 2 (flat), the unit is Bq/m</a:t>
            </a:r>
            <a:r>
              <a:rPr lang="cs-CZ" sz="1000" i="1" baseline="30000"/>
              <a:t>3</a:t>
            </a:r>
            <a:r>
              <a:rPr lang="cs-CZ" sz="1000" i="1"/>
              <a:t>/hour</a:t>
            </a:r>
            <a:endParaRPr lang="cs-CZ" sz="1000" i="1">
              <a:cs typeface="Calibri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815918" y="4028215"/>
            <a:ext cx="37744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s-CZ" sz="1000" i="1" dirty="0"/>
              <a:t>Tab. 5: Radon </a:t>
            </a:r>
            <a:r>
              <a:rPr lang="cs-CZ" sz="1000" i="1" err="1"/>
              <a:t>entry</a:t>
            </a:r>
            <a:r>
              <a:rPr lang="cs-CZ" sz="1000" i="1" dirty="0"/>
              <a:t> </a:t>
            </a:r>
            <a:r>
              <a:rPr lang="cs-CZ" sz="1000" i="1" err="1"/>
              <a:t>rates</a:t>
            </a:r>
            <a:r>
              <a:rPr lang="cs-CZ" sz="1000" i="1" dirty="0"/>
              <a:t> to </a:t>
            </a:r>
            <a:r>
              <a:rPr lang="cs-CZ" sz="1000" i="1" err="1"/>
              <a:t>the</a:t>
            </a:r>
            <a:r>
              <a:rPr lang="cs-CZ" sz="1000" i="1" dirty="0"/>
              <a:t> </a:t>
            </a:r>
            <a:r>
              <a:rPr lang="cs-CZ" sz="1000" i="1" err="1"/>
              <a:t>zones</a:t>
            </a:r>
            <a:r>
              <a:rPr lang="cs-CZ" sz="1000" i="1" dirty="0"/>
              <a:t> </a:t>
            </a:r>
            <a:r>
              <a:rPr lang="cs-CZ" sz="1000" i="1" err="1"/>
              <a:t>of</a:t>
            </a:r>
            <a:r>
              <a:rPr lang="cs-CZ" sz="1000" i="1" dirty="0"/>
              <a:t> </a:t>
            </a:r>
            <a:r>
              <a:rPr lang="cs-CZ" sz="1000" i="1" err="1"/>
              <a:t>Object</a:t>
            </a:r>
            <a:r>
              <a:rPr lang="cs-CZ" sz="1000" i="1" dirty="0"/>
              <a:t> 3 (</a:t>
            </a:r>
            <a:r>
              <a:rPr lang="cs-CZ" sz="1000" i="1" err="1"/>
              <a:t>family</a:t>
            </a:r>
            <a:r>
              <a:rPr lang="cs-CZ" sz="1000" i="1"/>
              <a:t> house), the unit is Bq/m</a:t>
            </a:r>
            <a:r>
              <a:rPr lang="cs-CZ" sz="1000" i="1" baseline="30000"/>
              <a:t>3/</a:t>
            </a:r>
            <a:r>
              <a:rPr lang="cs-CZ" sz="1000" i="1"/>
              <a:t>hour</a:t>
            </a:r>
            <a:endParaRPr lang="cs-CZ" sz="1000" i="1" dirty="0">
              <a:cs typeface="Calibri"/>
            </a:endParaRPr>
          </a:p>
        </p:txBody>
      </p:sp>
      <p:pic>
        <p:nvPicPr>
          <p:cNvPr id="10" name="Obrázek 10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2B1DEF28-D925-4B2A-9BB7-71523553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938" y="4427702"/>
            <a:ext cx="3612661" cy="7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9351645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one experiment was inaccurate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 more </a:t>
            </a:r>
            <a:r>
              <a:rPr lang="cs-CZ" dirty="0" err="1"/>
              <a:t>experiments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done</a:t>
            </a:r>
            <a:endParaRPr lang="cs-CZ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 </a:t>
            </a:r>
            <a:r>
              <a:rPr lang="en-US" dirty="0" err="1"/>
              <a:t>mult</a:t>
            </a:r>
            <a:r>
              <a:rPr lang="cs-CZ" dirty="0"/>
              <a:t>i</a:t>
            </a:r>
            <a:r>
              <a:rPr lang="en-US" dirty="0"/>
              <a:t>-tracer gas PFT method </a:t>
            </a:r>
            <a:r>
              <a:rPr lang="cs-CZ" dirty="0" err="1"/>
              <a:t>have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done more </a:t>
            </a:r>
            <a:r>
              <a:rPr lang="cs-CZ" dirty="0" err="1"/>
              <a:t>carefully</a:t>
            </a:r>
            <a:endParaRPr lang="cs-CZ" dirty="0" err="1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cs typeface="Calibri"/>
              </a:rPr>
              <a:t> </a:t>
            </a:r>
            <a:r>
              <a:rPr lang="cs-CZ" dirty="0" err="1">
                <a:cs typeface="Calibri" panose="020F0502020204030204"/>
              </a:rPr>
              <a:t>otherwise</a:t>
            </a:r>
            <a:r>
              <a:rPr lang="cs-CZ" dirty="0">
                <a:cs typeface="Calibri" panose="020F0502020204030204"/>
              </a:rPr>
              <a:t> </a:t>
            </a:r>
            <a:r>
              <a:rPr lang="cs-CZ" dirty="0" err="1">
                <a:cs typeface="Calibri" panose="020F0502020204030204"/>
              </a:rPr>
              <a:t>this</a:t>
            </a:r>
            <a:r>
              <a:rPr lang="cs-CZ" dirty="0">
                <a:cs typeface="Calibri" panose="020F0502020204030204"/>
              </a:rPr>
              <a:t> </a:t>
            </a:r>
            <a:r>
              <a:rPr lang="cs-CZ" dirty="0" err="1">
                <a:cs typeface="Calibri" panose="020F0502020204030204"/>
              </a:rPr>
              <a:t>method</a:t>
            </a:r>
            <a:r>
              <a:rPr lang="cs-CZ" dirty="0">
                <a:cs typeface="Calibri" panose="020F0502020204030204"/>
              </a:rPr>
              <a:t> </a:t>
            </a:r>
            <a:r>
              <a:rPr lang="cs-CZ" dirty="0" err="1">
                <a:cs typeface="Calibri" panose="020F0502020204030204"/>
              </a:rPr>
              <a:t>gives</a:t>
            </a:r>
            <a:r>
              <a:rPr lang="cs-CZ" dirty="0">
                <a:cs typeface="Calibri" panose="020F0502020204030204"/>
              </a:rPr>
              <a:t> </a:t>
            </a:r>
            <a:r>
              <a:rPr lang="cs-CZ" dirty="0" err="1">
                <a:cs typeface="Calibri" panose="020F0502020204030204"/>
              </a:rPr>
              <a:t>good</a:t>
            </a:r>
            <a:r>
              <a:rPr lang="cs-CZ" dirty="0">
                <a:cs typeface="Calibri" panose="020F0502020204030204"/>
              </a:rPr>
              <a:t> </a:t>
            </a:r>
            <a:r>
              <a:rPr lang="cs-CZ" dirty="0" err="1">
                <a:cs typeface="Calibri" panose="020F0502020204030204"/>
              </a:rPr>
              <a:t>results</a:t>
            </a:r>
            <a:endParaRPr lang="cs-CZ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92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Introduction</a:t>
            </a:r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648393" y="1869770"/>
            <a:ext cx="5700570" cy="40233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/>
              <a:t> </a:t>
            </a:r>
            <a:r>
              <a:rPr lang="cs-CZ" b="1" err="1"/>
              <a:t>Motivation</a:t>
            </a:r>
            <a:r>
              <a:rPr lang="cs-CZ"/>
              <a:t>: </a:t>
            </a:r>
            <a:r>
              <a:rPr lang="cs-CZ" err="1"/>
              <a:t>locating</a:t>
            </a:r>
            <a:r>
              <a:rPr lang="cs-CZ"/>
              <a:t> radon </a:t>
            </a:r>
            <a:r>
              <a:rPr lang="cs-CZ" err="1"/>
              <a:t>sources</a:t>
            </a:r>
            <a:endParaRPr lang="cs-CZ"/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</a:t>
            </a:r>
            <a:r>
              <a:rPr lang="en-US"/>
              <a:t>perfluorocarbon tracer</a:t>
            </a:r>
            <a:r>
              <a:rPr lang="cs-CZ"/>
              <a:t>s </a:t>
            </a:r>
            <a:r>
              <a:rPr lang="cs-CZ" err="1"/>
              <a:t>method</a:t>
            </a:r>
            <a:endParaRPr lang="cs-CZ"/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radon </a:t>
            </a:r>
            <a:r>
              <a:rPr lang="cs-CZ" err="1"/>
              <a:t>concentration</a:t>
            </a:r>
            <a:r>
              <a:rPr lang="cs-CZ"/>
              <a:t> </a:t>
            </a:r>
            <a:r>
              <a:rPr lang="cs-CZ" err="1"/>
              <a:t>measurement</a:t>
            </a:r>
            <a:r>
              <a:rPr lang="cs-CZ"/>
              <a:t> (TESLA TERA and CANARY </a:t>
            </a:r>
            <a:r>
              <a:rPr lang="cs-CZ" err="1"/>
              <a:t>detectors</a:t>
            </a:r>
            <a:r>
              <a:rPr lang="cs-CZ"/>
              <a:t>), </a:t>
            </a:r>
            <a:r>
              <a:rPr lang="cs-CZ" err="1"/>
              <a:t>volume</a:t>
            </a:r>
            <a:r>
              <a:rPr lang="cs-CZ"/>
              <a:t> </a:t>
            </a:r>
            <a:r>
              <a:rPr lang="cs-CZ" err="1"/>
              <a:t>measurement</a:t>
            </a:r>
            <a:r>
              <a:rPr lang="cs-CZ"/>
              <a:t> (laser </a:t>
            </a:r>
            <a:r>
              <a:rPr lang="cs-CZ" err="1"/>
              <a:t>measure</a:t>
            </a:r>
            <a:r>
              <a:rPr lang="cs-CZ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radon </a:t>
            </a:r>
            <a:r>
              <a:rPr lang="cs-CZ" err="1"/>
              <a:t>flow</a:t>
            </a:r>
            <a:r>
              <a:rPr lang="cs-CZ"/>
              <a:t> </a:t>
            </a:r>
            <a:r>
              <a:rPr lang="cs-CZ" err="1"/>
              <a:t>sources</a:t>
            </a:r>
            <a:r>
              <a:rPr lang="cs-CZ"/>
              <a:t> </a:t>
            </a:r>
            <a:r>
              <a:rPr lang="cs-CZ" err="1"/>
              <a:t>define</a:t>
            </a:r>
            <a:r>
              <a:rPr lang="cs-CZ"/>
              <a:t> </a:t>
            </a:r>
            <a:r>
              <a:rPr lang="cs-CZ" err="1"/>
              <a:t>known</a:t>
            </a:r>
            <a:r>
              <a:rPr lang="cs-CZ"/>
              <a:t> radon </a:t>
            </a:r>
            <a:r>
              <a:rPr lang="cs-CZ" err="1"/>
              <a:t>entry</a:t>
            </a:r>
            <a:r>
              <a:rPr lang="cs-CZ"/>
              <a:t> </a:t>
            </a:r>
            <a:r>
              <a:rPr lang="cs-CZ" err="1"/>
              <a:t>rates</a:t>
            </a:r>
            <a:endParaRPr lang="cs-CZ"/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</a:t>
            </a:r>
            <a:r>
              <a:rPr lang="cs-CZ" err="1"/>
              <a:t>calculation</a:t>
            </a:r>
            <a:r>
              <a:rPr lang="cs-CZ"/>
              <a:t> </a:t>
            </a:r>
            <a:r>
              <a:rPr lang="cs-CZ" err="1"/>
              <a:t>of</a:t>
            </a:r>
            <a:r>
              <a:rPr lang="cs-CZ"/>
              <a:t> radon </a:t>
            </a:r>
            <a:r>
              <a:rPr lang="cs-CZ" err="1"/>
              <a:t>entry</a:t>
            </a:r>
            <a:r>
              <a:rPr lang="cs-CZ"/>
              <a:t> </a:t>
            </a:r>
            <a:r>
              <a:rPr lang="cs-CZ" err="1"/>
              <a:t>rates</a:t>
            </a:r>
            <a:r>
              <a:rPr lang="cs-CZ"/>
              <a:t> </a:t>
            </a:r>
            <a:r>
              <a:rPr lang="cs-CZ" err="1"/>
              <a:t>into</a:t>
            </a:r>
            <a:r>
              <a:rPr lang="cs-CZ"/>
              <a:t> </a:t>
            </a:r>
            <a:r>
              <a:rPr lang="cs-CZ" err="1"/>
              <a:t>compartments</a:t>
            </a:r>
            <a:endParaRPr lang="cs-CZ"/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</a:t>
            </a:r>
            <a:r>
              <a:rPr lang="cs-CZ" err="1"/>
              <a:t>verification</a:t>
            </a:r>
            <a:r>
              <a:rPr lang="cs-CZ"/>
              <a:t> </a:t>
            </a:r>
            <a:r>
              <a:rPr lang="cs-CZ" err="1"/>
              <a:t>of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calculation</a:t>
            </a:r>
            <a:r>
              <a:rPr lang="cs-CZ"/>
              <a:t> model on </a:t>
            </a:r>
            <a:r>
              <a:rPr lang="cs-CZ" err="1"/>
              <a:t>measured</a:t>
            </a:r>
            <a:r>
              <a:rPr lang="cs-CZ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</a:t>
            </a:r>
            <a:r>
              <a:rPr lang="cs-CZ" err="1"/>
              <a:t>three</a:t>
            </a:r>
            <a:r>
              <a:rPr lang="cs-CZ"/>
              <a:t> </a:t>
            </a:r>
            <a:r>
              <a:rPr lang="cs-CZ" err="1"/>
              <a:t>experiments</a:t>
            </a:r>
            <a:r>
              <a:rPr lang="cs-CZ"/>
              <a:t> </a:t>
            </a:r>
            <a:r>
              <a:rPr lang="cs-CZ" err="1"/>
              <a:t>were</a:t>
            </a:r>
            <a:r>
              <a:rPr lang="cs-CZ"/>
              <a:t> </a:t>
            </a:r>
            <a:r>
              <a:rPr lang="cs-CZ" err="1"/>
              <a:t>realized</a:t>
            </a:r>
            <a:endParaRPr lang="cs-CZ"/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AEC0ABB9-3964-4353-AF56-8916517B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37" y="2041123"/>
            <a:ext cx="5230483" cy="3322092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0DE06C7-83C8-474E-A66A-529862CC0AA9}"/>
              </a:ext>
            </a:extLst>
          </p:cNvPr>
          <p:cNvSpPr txBox="1"/>
          <p:nvPr/>
        </p:nvSpPr>
        <p:spPr>
          <a:xfrm>
            <a:off x="6607749" y="5210295"/>
            <a:ext cx="5163074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000" i="1" dirty="0" err="1"/>
              <a:t>Fig</a:t>
            </a:r>
            <a:r>
              <a:rPr lang="cs-CZ" sz="1000" i="1" dirty="0"/>
              <a:t>. 0: </a:t>
            </a:r>
            <a:r>
              <a:rPr lang="cs-CZ" sz="1000" i="1" dirty="0" err="1"/>
              <a:t>Partition</a:t>
            </a:r>
            <a:r>
              <a:rPr lang="cs-CZ" sz="1000" i="1" dirty="0"/>
              <a:t> </a:t>
            </a:r>
            <a:r>
              <a:rPr lang="cs-CZ" sz="1000" i="1" dirty="0" err="1"/>
              <a:t>of</a:t>
            </a:r>
            <a:r>
              <a:rPr lang="cs-CZ" sz="1000" i="1" dirty="0"/>
              <a:t> a </a:t>
            </a:r>
            <a:r>
              <a:rPr lang="cs-CZ" sz="1000" i="1" dirty="0" err="1"/>
              <a:t>building</a:t>
            </a:r>
            <a:r>
              <a:rPr lang="cs-CZ" sz="1000" i="1" dirty="0"/>
              <a:t> to </a:t>
            </a:r>
            <a:r>
              <a:rPr lang="cs-CZ" sz="1000" i="1" dirty="0" err="1"/>
              <a:t>compartments</a:t>
            </a:r>
            <a:r>
              <a:rPr lang="cs-CZ" sz="1000" i="1" dirty="0"/>
              <a:t>, </a:t>
            </a:r>
            <a:r>
              <a:rPr lang="cs-CZ" sz="1000" dirty="0">
                <a:ea typeface="+mn-lt"/>
                <a:cs typeface="+mn-lt"/>
                <a:hlinkClick r:id="rId3"/>
              </a:rPr>
              <a:t>https://doi.org/10.1016/j.buildenv.2008.04.014</a:t>
            </a:r>
            <a:endParaRPr lang="cs-CZ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FCC17544-9E0B-434C-B476-17C87853C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94" y="4356656"/>
            <a:ext cx="4132265" cy="1541295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96000506-6CD3-430B-85BC-0DB335534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92" y="757765"/>
            <a:ext cx="1861277" cy="2872291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52FF44BC-A58C-40CA-9518-B775E93CF8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1" y="760818"/>
            <a:ext cx="2158207" cy="287761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CEF6221-C0BA-4623-B04F-3363347F857F}"/>
              </a:ext>
            </a:extLst>
          </p:cNvPr>
          <p:cNvSpPr txBox="1"/>
          <p:nvPr/>
        </p:nvSpPr>
        <p:spPr>
          <a:xfrm>
            <a:off x="2548481" y="3633099"/>
            <a:ext cx="215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000" i="1" err="1"/>
              <a:t>Fig</a:t>
            </a:r>
            <a:r>
              <a:rPr lang="cs-CZ" sz="1000" i="1"/>
              <a:t>. 1: </a:t>
            </a:r>
            <a:r>
              <a:rPr lang="cs-CZ" sz="1000" i="1" err="1"/>
              <a:t>Tracers</a:t>
            </a:r>
            <a:r>
              <a:rPr lang="cs-CZ" sz="1000" i="1"/>
              <a:t> </a:t>
            </a:r>
            <a:r>
              <a:rPr lang="cs-CZ" sz="1000" i="1" err="1"/>
              <a:t>sources</a:t>
            </a:r>
            <a:r>
              <a:rPr lang="cs-CZ" sz="1000" i="1"/>
              <a:t> and TD </a:t>
            </a:r>
            <a:r>
              <a:rPr lang="cs-CZ" sz="1000" i="1" err="1"/>
              <a:t>detectors</a:t>
            </a:r>
            <a:endParaRPr lang="cs-CZ" sz="1000" i="1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1E21C10-3F9A-4779-A79B-F8E2636C1EDD}"/>
              </a:ext>
            </a:extLst>
          </p:cNvPr>
          <p:cNvSpPr txBox="1"/>
          <p:nvPr/>
        </p:nvSpPr>
        <p:spPr>
          <a:xfrm>
            <a:off x="6631017" y="3618722"/>
            <a:ext cx="164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000" i="1" err="1"/>
              <a:t>Fig</a:t>
            </a:r>
            <a:r>
              <a:rPr lang="cs-CZ" sz="1000" i="1"/>
              <a:t>. 2: CANARY </a:t>
            </a:r>
            <a:r>
              <a:rPr lang="cs-CZ" sz="1000" i="1" err="1"/>
              <a:t>continuous</a:t>
            </a:r>
            <a:r>
              <a:rPr lang="cs-CZ" sz="1000" i="1"/>
              <a:t> </a:t>
            </a:r>
            <a:r>
              <a:rPr lang="cs-CZ" sz="1000" i="1" err="1"/>
              <a:t>detector</a:t>
            </a:r>
            <a:endParaRPr lang="cs-CZ" sz="1000" i="1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E4E9DD0-71B6-4E37-B281-B581C28FD821}"/>
              </a:ext>
            </a:extLst>
          </p:cNvPr>
          <p:cNvSpPr txBox="1"/>
          <p:nvPr/>
        </p:nvSpPr>
        <p:spPr>
          <a:xfrm>
            <a:off x="4913951" y="5896145"/>
            <a:ext cx="15662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000" i="1" dirty="0" err="1"/>
              <a:t>Fig</a:t>
            </a:r>
            <a:r>
              <a:rPr lang="cs-CZ" sz="1000" i="1" dirty="0"/>
              <a:t>. 4: Radon </a:t>
            </a:r>
            <a:r>
              <a:rPr lang="cs-CZ" sz="1000" i="1" dirty="0" err="1"/>
              <a:t>flow</a:t>
            </a:r>
            <a:r>
              <a:rPr lang="cs-CZ" sz="1000" i="1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160609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M</a:t>
            </a:r>
            <a:r>
              <a:rPr lang="en-US" err="1"/>
              <a:t>ult</a:t>
            </a:r>
            <a:r>
              <a:rPr lang="cs-CZ"/>
              <a:t>i</a:t>
            </a:r>
            <a:r>
              <a:rPr lang="en-US"/>
              <a:t>-tracer gas PFT method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6417945" cy="402336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measurement usually lasts from 14 to 31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number of gases ≥ number of compartments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also measurements of temperature and pressure have to be done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evaluation by gas chromatography with thermal desorption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output: weight of gases absorbed in TD detectors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intrazonal airflows and </a:t>
            </a:r>
            <a:r>
              <a:rPr lang="en-US" dirty="0" err="1"/>
              <a:t>exfiltrations</a:t>
            </a:r>
            <a:r>
              <a:rPr lang="en-US" dirty="0"/>
              <a:t> can be calculated</a:t>
            </a:r>
            <a:endParaRPr lang="en-US" dirty="0">
              <a:cs typeface="Calibri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2347700"/>
            <a:ext cx="4019550" cy="3014663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7515225" y="5347626"/>
            <a:ext cx="1566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i="1" err="1"/>
              <a:t>Fig</a:t>
            </a:r>
            <a:r>
              <a:rPr lang="cs-CZ" sz="1000" i="1"/>
              <a:t>. 4: </a:t>
            </a:r>
            <a:r>
              <a:rPr lang="cs-CZ" sz="1000" i="1" err="1"/>
              <a:t>Chromatograph</a:t>
            </a:r>
            <a:endParaRPr lang="cs-CZ" sz="1000" i="1"/>
          </a:p>
        </p:txBody>
      </p:sp>
    </p:spTree>
    <p:extLst>
      <p:ext uri="{BB962C8B-B14F-4D97-AF65-F5344CB8AC3E}">
        <p14:creationId xmlns:p14="http://schemas.microsoft.com/office/powerpoint/2010/main" val="406411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Radon </a:t>
            </a:r>
            <a:r>
              <a:rPr lang="cs-CZ" err="1"/>
              <a:t>entry</a:t>
            </a:r>
            <a:r>
              <a:rPr lang="cs-CZ"/>
              <a:t> </a:t>
            </a:r>
            <a:r>
              <a:rPr lang="cs-CZ" err="1"/>
              <a:t>rates</a:t>
            </a:r>
            <a:r>
              <a:rPr lang="cs-CZ"/>
              <a:t> </a:t>
            </a:r>
            <a:r>
              <a:rPr lang="cs-CZ" err="1"/>
              <a:t>calculation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2394065"/>
            <a:ext cx="10058400" cy="3475028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/>
              <a:t> </a:t>
            </a:r>
            <a:r>
              <a:rPr lang="en-US"/>
              <a:t>implementation</a:t>
            </a:r>
            <a:r>
              <a:rPr lang="cs-CZ"/>
              <a:t> in</a:t>
            </a:r>
            <a:r>
              <a:rPr lang="en-US"/>
              <a:t> python (including uncertainty propagation handling)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Obrázek 6" descr="Výřez obrazovk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23" y="4074356"/>
            <a:ext cx="1826138" cy="586658"/>
          </a:xfrm>
          <a:prstGeom prst="rect">
            <a:avLst/>
          </a:prstGeom>
        </p:spPr>
      </p:pic>
      <p:grpSp>
        <p:nvGrpSpPr>
          <p:cNvPr id="11" name="Skupina 10"/>
          <p:cNvGrpSpPr/>
          <p:nvPr/>
        </p:nvGrpSpPr>
        <p:grpSpPr>
          <a:xfrm>
            <a:off x="1321723" y="2202370"/>
            <a:ext cx="4838007" cy="1655856"/>
            <a:chOff x="1321723" y="2202370"/>
            <a:chExt cx="4838007" cy="1655856"/>
          </a:xfrm>
        </p:grpSpPr>
        <p:grpSp>
          <p:nvGrpSpPr>
            <p:cNvPr id="8" name="Skupina 7"/>
            <p:cNvGrpSpPr/>
            <p:nvPr/>
          </p:nvGrpSpPr>
          <p:grpSpPr>
            <a:xfrm>
              <a:off x="1321723" y="2202370"/>
              <a:ext cx="4838007" cy="1655856"/>
              <a:chOff x="1321723" y="2202370"/>
              <a:chExt cx="4838007" cy="1655856"/>
            </a:xfrm>
          </p:grpSpPr>
          <p:pic>
            <p:nvPicPr>
              <p:cNvPr id="4" name="Obrázek 3" descr="Výřez obrazovky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723" y="2202370"/>
                <a:ext cx="4838007" cy="667088"/>
              </a:xfrm>
              <a:prstGeom prst="rect">
                <a:avLst/>
              </a:prstGeom>
            </p:spPr>
          </p:pic>
          <p:sp>
            <p:nvSpPr>
              <p:cNvPr id="5" name="TextovéPole 4"/>
              <p:cNvSpPr txBox="1"/>
              <p:nvPr/>
            </p:nvSpPr>
            <p:spPr>
              <a:xfrm>
                <a:off x="3100647" y="2828716"/>
                <a:ext cx="482138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cs-CZ" err="1"/>
                  <a:t>or</a:t>
                </a:r>
                <a:endParaRPr lang="cs-CZ"/>
              </a:p>
            </p:txBody>
          </p:sp>
          <p:pic>
            <p:nvPicPr>
              <p:cNvPr id="6" name="Obrázek 5" descr="Výřez obrazovky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1723" y="3207956"/>
                <a:ext cx="4838007" cy="650270"/>
              </a:xfrm>
              <a:prstGeom prst="rect">
                <a:avLst/>
              </a:prstGeom>
            </p:spPr>
          </p:pic>
        </p:grpSp>
        <p:pic>
          <p:nvPicPr>
            <p:cNvPr id="9" name="Obrázek 8" descr="Výřez obrazovk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40048" y="3428999"/>
              <a:ext cx="235126" cy="45719"/>
            </a:xfrm>
            <a:prstGeom prst="rect">
              <a:avLst/>
            </a:prstGeom>
          </p:spPr>
        </p:pic>
        <p:pic>
          <p:nvPicPr>
            <p:cNvPr id="10" name="Obrázek 9" descr="Výřez obrazovky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999" y="3428999"/>
              <a:ext cx="235126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0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experiment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5735782" cy="451219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typical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 measurement duration=14 days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three compartments (floors)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14 tracers sources, 12 TD detectors and 3 thermometers were deployed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six types of tracers were used, in each zone two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two radon sources were emplaced in basement and in kitchen)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eight radon monitors were used (4x TESLA TSR, 4x CANARY)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Zástupný symbol pro obsah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27" y="1845734"/>
            <a:ext cx="4050453" cy="3037840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7011315" y="4883575"/>
            <a:ext cx="332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i="1" err="1"/>
              <a:t>Fig</a:t>
            </a:r>
            <a:r>
              <a:rPr lang="cs-CZ" sz="1000" i="1"/>
              <a:t>. 5: House in </a:t>
            </a:r>
            <a:r>
              <a:rPr lang="cs-CZ" sz="1000" i="1" err="1"/>
              <a:t>which</a:t>
            </a:r>
            <a:r>
              <a:rPr lang="cs-CZ" sz="1000" i="1"/>
              <a:t> </a:t>
            </a:r>
            <a:r>
              <a:rPr lang="cs-CZ" sz="1000" i="1" err="1"/>
              <a:t>the</a:t>
            </a:r>
            <a:r>
              <a:rPr lang="cs-CZ" sz="1000" i="1"/>
              <a:t> experiment </a:t>
            </a:r>
            <a:r>
              <a:rPr lang="cs-CZ" sz="1000" i="1" err="1"/>
              <a:t>took</a:t>
            </a:r>
            <a:r>
              <a:rPr lang="cs-CZ" sz="1000" i="1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403527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5717" y="131819"/>
            <a:ext cx="10058400" cy="1450757"/>
          </a:xfrm>
        </p:spPr>
        <p:txBody>
          <a:bodyPr/>
          <a:lstStyle/>
          <a:p>
            <a:r>
              <a:rPr lang="cs-CZ"/>
              <a:t>Radon </a:t>
            </a:r>
            <a:r>
              <a:rPr lang="cs-CZ" err="1"/>
              <a:t>concentrations</a:t>
            </a:r>
            <a:r>
              <a:rPr lang="cs-CZ"/>
              <a:t> in </a:t>
            </a:r>
            <a:r>
              <a:rPr lang="cs-CZ" err="1"/>
              <a:t>compartments</a:t>
            </a:r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57186" y="4857210"/>
            <a:ext cx="554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Fig.</a:t>
            </a:r>
            <a:r>
              <a:rPr lang="cs-CZ" sz="1000" i="1"/>
              <a:t> 6</a:t>
            </a:r>
            <a:r>
              <a:rPr lang="en-US" sz="1000" i="1"/>
              <a:t>: Radon concentrations measured by TESLA TERA detectors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6390838" y="4857210"/>
            <a:ext cx="512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Fig.</a:t>
            </a:r>
            <a:r>
              <a:rPr lang="cs-CZ" sz="1000" i="1"/>
              <a:t> 7</a:t>
            </a:r>
            <a:r>
              <a:rPr lang="en-US" sz="1000" i="1"/>
              <a:t>: Radon concentrations measured by CANARY detectors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520473" y="5288097"/>
            <a:ext cx="321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i="1"/>
              <a:t>Tab. 1: </a:t>
            </a:r>
            <a:r>
              <a:rPr lang="cs-CZ" sz="1000" i="1" err="1"/>
              <a:t>Average</a:t>
            </a:r>
            <a:r>
              <a:rPr lang="cs-CZ" sz="1000" i="1"/>
              <a:t> radon </a:t>
            </a:r>
            <a:r>
              <a:rPr lang="cs-CZ" sz="1000" i="1" err="1"/>
              <a:t>concentrations</a:t>
            </a:r>
            <a:r>
              <a:rPr lang="cs-CZ" sz="1000" i="1"/>
              <a:t> </a:t>
            </a:r>
            <a:r>
              <a:rPr lang="cs-CZ" sz="1000" i="1" err="1"/>
              <a:t>measured</a:t>
            </a:r>
            <a:r>
              <a:rPr lang="cs-CZ" sz="1000" i="1"/>
              <a:t> by TERA and CANARY </a:t>
            </a:r>
            <a:r>
              <a:rPr lang="cs-CZ" sz="1000" i="1" err="1"/>
              <a:t>detectors</a:t>
            </a:r>
            <a:endParaRPr lang="cs-CZ" sz="1000" i="1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1" y="1705685"/>
            <a:ext cx="5623250" cy="3145552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36" y="1705685"/>
            <a:ext cx="5228143" cy="3145552"/>
          </a:xfrm>
          <a:prstGeom prst="rect">
            <a:avLst/>
          </a:prstGeom>
        </p:spPr>
      </p:pic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88" y="5686794"/>
            <a:ext cx="2984695" cy="9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8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</a:t>
            </a:r>
            <a:r>
              <a:rPr lang="en-US" err="1"/>
              <a:t>irflows</a:t>
            </a:r>
            <a:r>
              <a:rPr lang="cs-CZ"/>
              <a:t> </a:t>
            </a:r>
            <a:r>
              <a:rPr lang="cs-CZ" err="1"/>
              <a:t>between</a:t>
            </a:r>
            <a:r>
              <a:rPr lang="cs-CZ"/>
              <a:t> </a:t>
            </a:r>
            <a:r>
              <a:rPr lang="cs-CZ" err="1"/>
              <a:t>compartments</a:t>
            </a:r>
            <a:r>
              <a:rPr lang="en-US"/>
              <a:t> </a:t>
            </a:r>
            <a:r>
              <a:rPr lang="cs-CZ"/>
              <a:t>(m</a:t>
            </a:r>
            <a:r>
              <a:rPr lang="en-US" baseline="30000"/>
              <a:t>3</a:t>
            </a:r>
            <a:r>
              <a:rPr lang="en-US"/>
              <a:t>/hour)</a:t>
            </a:r>
            <a:endParaRPr lang="cs-CZ"/>
          </a:p>
        </p:txBody>
      </p:sp>
      <p:pic>
        <p:nvPicPr>
          <p:cNvPr id="10" name="Zástupný symbol pro obsah 9" descr="Výřez obrazovky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" r="95531"/>
          <a:stretch/>
        </p:blipFill>
        <p:spPr>
          <a:xfrm>
            <a:off x="4159657" y="2595099"/>
            <a:ext cx="439932" cy="3029718"/>
          </a:xfrm>
        </p:spPr>
      </p:pic>
      <p:sp>
        <p:nvSpPr>
          <p:cNvPr id="4" name="TextovéPole 3"/>
          <p:cNvSpPr txBox="1"/>
          <p:nvPr/>
        </p:nvSpPr>
        <p:spPr>
          <a:xfrm>
            <a:off x="4087771" y="2016078"/>
            <a:ext cx="292722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s-CZ" sz="1000" i="1" dirty="0"/>
              <a:t>Tab. 2: </a:t>
            </a:r>
            <a:r>
              <a:rPr lang="cs-CZ" sz="1000" i="1" dirty="0" err="1"/>
              <a:t>The</a:t>
            </a:r>
            <a:r>
              <a:rPr lang="cs-CZ" sz="1000" i="1" dirty="0"/>
              <a:t> </a:t>
            </a:r>
            <a:r>
              <a:rPr lang="cs-CZ" sz="1000" i="1" dirty="0" err="1"/>
              <a:t>airflows</a:t>
            </a:r>
            <a:r>
              <a:rPr lang="cs-CZ" sz="1000" i="1" dirty="0"/>
              <a:t> </a:t>
            </a:r>
            <a:r>
              <a:rPr lang="cs-CZ" sz="1000" i="1" dirty="0" err="1"/>
              <a:t>between</a:t>
            </a:r>
            <a:r>
              <a:rPr lang="cs-CZ" sz="1000" i="1" dirty="0"/>
              <a:t> </a:t>
            </a:r>
            <a:r>
              <a:rPr lang="cs-CZ" sz="1000" i="1" dirty="0" err="1"/>
              <a:t>compartments</a:t>
            </a:r>
            <a:r>
              <a:rPr lang="cs-CZ" sz="1000" i="1" dirty="0"/>
              <a:t> </a:t>
            </a:r>
            <a:r>
              <a:rPr lang="cs-CZ" sz="1000" i="1" dirty="0" err="1"/>
              <a:t>for</a:t>
            </a:r>
            <a:r>
              <a:rPr lang="cs-CZ" sz="1000" i="1" dirty="0"/>
              <a:t> </a:t>
            </a:r>
            <a:r>
              <a:rPr lang="cs-CZ" sz="1000" i="1" dirty="0" err="1"/>
              <a:t>two</a:t>
            </a:r>
            <a:r>
              <a:rPr lang="cs-CZ" sz="1000" i="1" dirty="0"/>
              <a:t> </a:t>
            </a:r>
            <a:r>
              <a:rPr lang="cs-CZ" sz="1000" i="1" dirty="0" err="1"/>
              <a:t>selected</a:t>
            </a:r>
            <a:r>
              <a:rPr lang="cs-CZ" sz="1000" i="1" dirty="0"/>
              <a:t> </a:t>
            </a:r>
            <a:r>
              <a:rPr lang="cs-CZ" sz="1000" i="1" dirty="0" err="1"/>
              <a:t>combinations</a:t>
            </a:r>
            <a:r>
              <a:rPr lang="cs-CZ" sz="1000" i="1" dirty="0"/>
              <a:t> </a:t>
            </a:r>
            <a:r>
              <a:rPr lang="cs-CZ" sz="1000" i="1" dirty="0" err="1"/>
              <a:t>of</a:t>
            </a:r>
            <a:r>
              <a:rPr lang="cs-CZ" sz="1000" i="1" dirty="0"/>
              <a:t> </a:t>
            </a:r>
            <a:r>
              <a:rPr lang="cs-CZ" sz="1000" i="1" dirty="0" err="1"/>
              <a:t>tracers</a:t>
            </a:r>
            <a:r>
              <a:rPr lang="cs-CZ" sz="1000" i="1" dirty="0"/>
              <a:t>, </a:t>
            </a:r>
            <a:r>
              <a:rPr lang="cs-CZ" sz="1000" i="1" dirty="0" err="1"/>
              <a:t>the</a:t>
            </a:r>
            <a:r>
              <a:rPr lang="cs-CZ" sz="1000" i="1" dirty="0"/>
              <a:t> last line </a:t>
            </a:r>
            <a:r>
              <a:rPr lang="cs-CZ" sz="1000" i="1" dirty="0" err="1"/>
              <a:t>cointains</a:t>
            </a:r>
            <a:r>
              <a:rPr lang="cs-CZ" sz="1000" i="1" dirty="0"/>
              <a:t> air </a:t>
            </a:r>
            <a:r>
              <a:rPr lang="cs-CZ" sz="1000" i="1" dirty="0" err="1"/>
              <a:t>exchage</a:t>
            </a:r>
            <a:r>
              <a:rPr lang="cs-CZ" sz="1000" i="1" dirty="0"/>
              <a:t> </a:t>
            </a:r>
            <a:r>
              <a:rPr lang="cs-CZ" sz="1000" i="1" dirty="0" err="1"/>
              <a:t>rates</a:t>
            </a:r>
            <a:r>
              <a:rPr lang="cs-CZ" sz="1000" i="1" dirty="0"/>
              <a:t>  (1/</a:t>
            </a:r>
            <a:r>
              <a:rPr lang="cs-CZ" sz="1000" i="1" dirty="0" err="1"/>
              <a:t>hour</a:t>
            </a:r>
            <a:r>
              <a:rPr lang="cs-CZ" sz="1000" i="1" dirty="0"/>
              <a:t>)  </a:t>
            </a:r>
            <a:endParaRPr lang="cs-CZ" sz="1000" i="1"/>
          </a:p>
        </p:txBody>
      </p:sp>
      <p:pic>
        <p:nvPicPr>
          <p:cNvPr id="3" name="Zástupný symbol pro obsah 9" descr="Výřez obrazovky">
            <a:extLst>
              <a:ext uri="{FF2B5EF4-FFF2-40B4-BE49-F238E27FC236}">
                <a16:creationId xmlns:a16="http://schemas.microsoft.com/office/drawing/2014/main" id="{AB84F4E2-F59E-42DF-90D5-AF3C10493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6" t="171" r="10857" b="-632"/>
          <a:stretch/>
        </p:blipFill>
        <p:spPr>
          <a:xfrm>
            <a:off x="5821680" y="2580282"/>
            <a:ext cx="1192645" cy="3062821"/>
          </a:xfrm>
          <a:prstGeom prst="rect">
            <a:avLst/>
          </a:prstGeom>
        </p:spPr>
      </p:pic>
      <p:pic>
        <p:nvPicPr>
          <p:cNvPr id="7" name="Zástupný symbol pro obsah 9" descr="Výřez obrazovky">
            <a:extLst>
              <a:ext uri="{FF2B5EF4-FFF2-40B4-BE49-F238E27FC236}">
                <a16:creationId xmlns:a16="http://schemas.microsoft.com/office/drawing/2014/main" id="{3C9E3C2A-6B15-47FD-8A93-4FC5B453F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178" r="70857" b="-178"/>
          <a:stretch/>
        </p:blipFill>
        <p:spPr>
          <a:xfrm>
            <a:off x="4599603" y="2580487"/>
            <a:ext cx="1221382" cy="3048775"/>
          </a:xfrm>
          <a:prstGeom prst="rect">
            <a:avLst/>
          </a:prstGeom>
        </p:spPr>
      </p:pic>
      <p:pic>
        <p:nvPicPr>
          <p:cNvPr id="8" name="Zástupný symbol pro obsah 9" descr="Výřez obrazovky">
            <a:extLst>
              <a:ext uri="{FF2B5EF4-FFF2-40B4-BE49-F238E27FC236}">
                <a16:creationId xmlns:a16="http://schemas.microsoft.com/office/drawing/2014/main" id="{520E8000-1D51-4525-8354-AB498632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27" y="6945778"/>
            <a:ext cx="10058400" cy="30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Radon </a:t>
            </a:r>
            <a:r>
              <a:rPr lang="cs-CZ" err="1"/>
              <a:t>entry</a:t>
            </a:r>
            <a:r>
              <a:rPr lang="cs-CZ"/>
              <a:t> </a:t>
            </a:r>
            <a:r>
              <a:rPr lang="cs-CZ" err="1"/>
              <a:t>rates</a:t>
            </a:r>
            <a:r>
              <a:rPr lang="cs-CZ"/>
              <a:t> (</a:t>
            </a:r>
            <a:r>
              <a:rPr lang="en-US" err="1"/>
              <a:t>Bq</a:t>
            </a:r>
            <a:r>
              <a:rPr lang="en-US"/>
              <a:t>/</a:t>
            </a:r>
            <a:r>
              <a:rPr lang="cs-CZ"/>
              <a:t>m</a:t>
            </a:r>
            <a:r>
              <a:rPr lang="en-US" baseline="30000"/>
              <a:t>3</a:t>
            </a:r>
            <a:r>
              <a:rPr lang="en-US"/>
              <a:t>/hour)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97280" y="1845734"/>
            <a:ext cx="5320145" cy="1133511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 TMH, MCH, PCH and MDC are </a:t>
            </a:r>
            <a:r>
              <a:rPr lang="cs-CZ" dirty="0" err="1"/>
              <a:t>perfluorocarbons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 TCE and PCE are </a:t>
            </a:r>
            <a:r>
              <a:rPr lang="cs-CZ" dirty="0" err="1">
                <a:ea typeface="+mn-lt"/>
                <a:cs typeface="+mn-lt"/>
              </a:rPr>
              <a:t>chlorinated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hydrocarbons</a:t>
            </a:r>
            <a:endParaRPr lang="cs-CZ" b="1" dirty="0" err="1">
              <a:ea typeface="+mn-lt"/>
              <a:cs typeface="+mn-lt"/>
            </a:endParaRPr>
          </a:p>
        </p:txBody>
      </p:sp>
      <p:pic>
        <p:nvPicPr>
          <p:cNvPr id="6" name="Zástupný symbol pro obsah 6" descr="Výřez obrazovk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/>
          <a:stretch/>
        </p:blipFill>
        <p:spPr>
          <a:xfrm>
            <a:off x="1366172" y="3523739"/>
            <a:ext cx="4009810" cy="2437628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1301595" y="2980754"/>
            <a:ext cx="408391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s-CZ" sz="1000" i="1" dirty="0"/>
              <a:t>Tab. 3</a:t>
            </a:r>
            <a:r>
              <a:rPr lang="en-US" sz="1000" i="1" dirty="0"/>
              <a:t>: Calculated radon entry rates from RAC measured by CANARY detectors, in the last line there are known radon entry rates from the radon sources</a:t>
            </a:r>
          </a:p>
        </p:txBody>
      </p:sp>
      <p:pic>
        <p:nvPicPr>
          <p:cNvPr id="4" name="Obrázek 4" descr="Obsah obrázku text&#10;&#10;Popis vygenerovaný s vysokou mírou spolehlivosti">
            <a:extLst>
              <a:ext uri="{FF2B5EF4-FFF2-40B4-BE49-F238E27FC236}">
                <a16:creationId xmlns:a16="http://schemas.microsoft.com/office/drawing/2014/main" id="{F01253EA-F25A-4C56-91E7-8D7903EC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60" y="2868117"/>
            <a:ext cx="3821501" cy="2430107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968F32D0-CA5A-4A72-AEB3-5C327CE3FB2D}"/>
              </a:ext>
            </a:extLst>
          </p:cNvPr>
          <p:cNvSpPr txBox="1"/>
          <p:nvPr/>
        </p:nvSpPr>
        <p:spPr>
          <a:xfrm>
            <a:off x="7172769" y="2319395"/>
            <a:ext cx="3921987" cy="409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cs-CZ" sz="1000" i="1" dirty="0"/>
              <a:t>Tab. 3</a:t>
            </a:r>
            <a:r>
              <a:rPr lang="en-US" sz="1000" i="1" dirty="0"/>
              <a:t>: Calculated radon entry rates from RAC measured by TESLA TSR, in the last line there are known radon entry rates from the radon sources</a:t>
            </a:r>
          </a:p>
        </p:txBody>
      </p:sp>
    </p:spTree>
    <p:extLst>
      <p:ext uri="{BB962C8B-B14F-4D97-AF65-F5344CB8AC3E}">
        <p14:creationId xmlns:p14="http://schemas.microsoft.com/office/powerpoint/2010/main" val="2032796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Širokoúhlá obrazovka</PresentationFormat>
  <Slides>11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Retrospektiva</vt:lpstr>
      <vt:lpstr>The NRPI multi-tracer gas PFT method as a new radon diagnostic tool</vt:lpstr>
      <vt:lpstr>Introduction</vt:lpstr>
      <vt:lpstr>Prezentace aplikace PowerPoint</vt:lpstr>
      <vt:lpstr>Multi-tracer gas PFT method</vt:lpstr>
      <vt:lpstr>Radon entry rates calculation</vt:lpstr>
      <vt:lpstr>Example experiment</vt:lpstr>
      <vt:lpstr>Radon concentrations in compartments</vt:lpstr>
      <vt:lpstr>Airflows between compartments (m3/hour)</vt:lpstr>
      <vt:lpstr>Radon entry rates (Bq/m3/hour)</vt:lpstr>
      <vt:lpstr>Problems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NRPI mult-tracer gas PFT method as a new radon diagnostic tool</dc:title>
  <dc:creator>Bc. Michal Šesták</dc:creator>
  <cp:revision>178</cp:revision>
  <dcterms:created xsi:type="dcterms:W3CDTF">2019-09-05T08:31:41Z</dcterms:created>
  <dcterms:modified xsi:type="dcterms:W3CDTF">2019-09-19T11:25:35Z</dcterms:modified>
</cp:coreProperties>
</file>