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9769-CF18-597A-A680-ED59E1267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2256F-6279-602F-A4AE-7842F3F3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0898-39C4-87EF-84C0-0310780C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E0931-F67A-B79C-2D4F-3D199189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0D21B-F1F8-A368-25DF-9A501DC2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3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54F7-C7EE-80C6-2610-221926EE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294DF-AFA4-BC83-1832-3B9814370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6D290-1BB1-C084-CD15-D729C0AC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27C5C-758A-0CEE-966B-87259F87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6CBE-551B-6AEE-E47E-3A0AA9BE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77C807-6CD3-8E28-1385-83DBE7394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03ED2-5989-5A85-80A8-C7C3667B0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B79BA-19D4-5B8E-8F05-B936472B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1C92A-F3D1-C3D0-FC59-846C0478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03E6-12E2-94A7-D129-670C671E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4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1EB0-BFA6-1636-47B4-0AC471C6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48DBC-5A20-8499-997F-39A07F1C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CA679-99A2-AF64-7333-29F01546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CF88B-A7FE-A88B-1C53-2659BC19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C3DC2-0261-3A2F-5992-8F5BEDEB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4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CC1B-6C88-8255-A2C4-1F5879F8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866D-39D8-8FBF-FEF2-2321DBA5A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24E6E-EEC5-72C4-A77C-CE7CA6C3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0F0A-8968-B2D1-FF58-6505A91F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B2686-F3F3-B16D-2B12-DC5DB418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C58D-D5FE-BDC3-BDAB-3218BABE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547FE-3B57-14C6-70D9-F1A06C49C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F4833-0FDC-D6DC-A079-574BC4CE1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74558-401C-1384-614E-A2C03BBE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AC129-A3D9-7114-00D3-9DC32A94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68BE6-A59A-6213-6113-687A96E2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7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6059-3E74-D361-DB50-5A5D93C7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40F47-B466-44DE-DEE4-F0ADED77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A9FEC-BEAD-00BA-CE41-A4EC01578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24D99-1E2F-1CC7-1FA4-DAA489746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2AB18-107A-B82B-A385-49D4E6BA9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98906-0DA7-E43E-5E5B-6D90B3C4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7D32B-75A8-4A5E-83FC-E0313134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62863-53EB-08C6-F1A3-07928A01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6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CD2E-7B86-ED81-3987-E98E8343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5E43F-C212-EB5E-3E8B-8C84EA9D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E5560-F391-7CC7-D287-C8D126FD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3EAC7-26D8-587F-AA8C-EF02E145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9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DB9FAA-D755-62D0-F9BC-370182A2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B3859-CE55-3782-36C1-19898418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BD706-09D9-9F4D-208B-9D9290F6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FC9B-66CA-15CF-0A37-035B426C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62D05-06AC-AE32-6E59-D22BC50CE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EF070-AE73-338E-5E55-B81EC6DAB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CC714-06D9-6F3B-5DC6-9BA01C88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18AEF-1B3E-B854-264E-E5F0EB5E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2FAD7-8533-AADE-46D1-CCD09503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4082-2D3C-D9DA-0A88-8FA0C971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58F49-5973-EDCB-4FB4-DC58FDAFC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1EC8D-54A2-B671-04A0-593AE1CA8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6DFAF-EAEC-37A2-DC4E-CF1D003D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07B1A-4762-7B2A-BBD9-DE62EBBC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833A9-DCA7-7A6A-DF69-34383A16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9DE11-7CC6-F6A5-641F-2637ADC0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67835-37AD-5E40-DD54-E29268C8C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249FB-1F32-4FD1-CDA8-8C0C88D4A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CA45-1CE5-4414-BC9C-F1642EDCA88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00EE1-A54B-7F28-FEB9-D7825203E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C0F04-10A5-0712-95D2-BB3957DF8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947F-CFA6-4E29-89F1-1412EEA1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1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cw.mit.edu/courses/6-006-introduction-to-algorithms-fall-2011/6277a1f06100c26a7ff21031af6757b5_MIT6_006F11_lec16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55C8-C58C-D802-BB28-98F5D5DAA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  <a:br>
              <a:rPr lang="en-US" dirty="0"/>
            </a:br>
            <a:r>
              <a:rPr lang="en-US" dirty="0"/>
              <a:t>(Dijkstra’s Algorithm)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2FF21-8719-E898-2B49-1BC0F0D57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lecture note from MIT Open Courseware :</a:t>
            </a:r>
          </a:p>
          <a:p>
            <a:r>
              <a:rPr lang="en-US" dirty="0">
                <a:hlinkClick r:id="rId2"/>
              </a:rPr>
              <a:t>6.006 Lecture 16: Dijkstra (mit.edu)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57926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BDF9-302C-4C21-8E92-28701620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ABFE0-9286-3453-E4A3-4F8F38AD8C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edge (u, v)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E, assume w(u, v) ≥ 0,</a:t>
                </a:r>
              </a:p>
              <a:p>
                <a:pPr lvl="1"/>
                <a:r>
                  <a:rPr lang="en-US" dirty="0"/>
                  <a:t>Maintain a set S of vertices whose final shortest path weights have been determined. </a:t>
                </a:r>
              </a:p>
              <a:p>
                <a:pPr lvl="1"/>
                <a:r>
                  <a:rPr lang="en-US" dirty="0"/>
                  <a:t>Repeatedly select u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V − S with minimum shortest path estimate</a:t>
                </a:r>
              </a:p>
              <a:p>
                <a:pPr lvl="2"/>
                <a:r>
                  <a:rPr lang="en-US" sz="2400" dirty="0"/>
                  <a:t>Add u to S, relax all edges out of u.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ABFE0-9286-3453-E4A3-4F8F38AD8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6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AE98-1F10-13D3-9E1D-C963E9CD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3BD9E2-EBC1-5EE3-83E4-7BFA8EF27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3751"/>
            <a:ext cx="10515600" cy="3174650"/>
          </a:xfrm>
        </p:spPr>
      </p:pic>
    </p:spTree>
    <p:extLst>
      <p:ext uri="{BB962C8B-B14F-4D97-AF65-F5344CB8AC3E}">
        <p14:creationId xmlns:p14="http://schemas.microsoft.com/office/powerpoint/2010/main" val="96817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3E60-68A3-41A2-7415-7D7AF733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execution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561C2D-720C-C854-50C5-420FCD895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0073" y="552941"/>
            <a:ext cx="5828145" cy="595445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5085C6-AC36-791D-21BF-FBDE483C246A}"/>
              </a:ext>
            </a:extLst>
          </p:cNvPr>
          <p:cNvSpPr/>
          <p:nvPr/>
        </p:nvSpPr>
        <p:spPr>
          <a:xfrm>
            <a:off x="5021108" y="3953964"/>
            <a:ext cx="5508345" cy="25749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2361B-5661-4647-1D34-2FD83E286A0C}"/>
              </a:ext>
            </a:extLst>
          </p:cNvPr>
          <p:cNvSpPr/>
          <p:nvPr/>
        </p:nvSpPr>
        <p:spPr>
          <a:xfrm>
            <a:off x="4945075" y="5431353"/>
            <a:ext cx="5508345" cy="13255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1B063-6312-9712-DFB7-915CC9946A50}"/>
              </a:ext>
            </a:extLst>
          </p:cNvPr>
          <p:cNvSpPr/>
          <p:nvPr/>
        </p:nvSpPr>
        <p:spPr>
          <a:xfrm>
            <a:off x="5671940" y="4352287"/>
            <a:ext cx="5508345" cy="236159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F3417A-A22E-88FC-1B09-B613B47603E1}"/>
              </a:ext>
            </a:extLst>
          </p:cNvPr>
          <p:cNvSpPr/>
          <p:nvPr/>
        </p:nvSpPr>
        <p:spPr>
          <a:xfrm>
            <a:off x="5359972" y="4724511"/>
            <a:ext cx="5508345" cy="20324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0344C0-368F-2742-5F7F-0DE32ECAAF2F}"/>
              </a:ext>
            </a:extLst>
          </p:cNvPr>
          <p:cNvSpPr/>
          <p:nvPr/>
        </p:nvSpPr>
        <p:spPr>
          <a:xfrm>
            <a:off x="5200073" y="5804139"/>
            <a:ext cx="5508345" cy="9527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D66467-0073-41E6-83CE-DDDDABC9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315" y="400698"/>
            <a:ext cx="7383926" cy="12671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Dijkstra’s SSSP with simple heap</a:t>
            </a:r>
            <a:br>
              <a:rPr lang="en-US" sz="4800" dirty="0"/>
            </a:b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A899147-7EE1-4110-B2F6-33D09FB12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8859" y="584903"/>
                <a:ext cx="8540357" cy="5688194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DIJKSTRA 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G.V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a.vertex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a.key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NIL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Insert(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≠∅</m:t>
                    </m:r>
                  </m:oMath>
                </a14:m>
                <a:endPara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Extract-Min(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t.vertex</a:t>
                </a:r>
                <a:endPara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 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True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    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G.Adj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        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Shortest_Estimate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+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Shortest_Estimate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         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a.vertex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         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a.key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Shortest_Estimate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Shortest_Estimate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+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         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              Insert(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A899147-7EE1-4110-B2F6-33D09FB12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8859" y="584903"/>
                <a:ext cx="8540357" cy="5688194"/>
              </a:xfrm>
              <a:blipFill>
                <a:blip r:embed="rId2"/>
                <a:stretch>
                  <a:fillRect l="-642" t="-536" b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C0ED9CC-DE62-454C-9EBD-38640495A837}"/>
              </a:ext>
            </a:extLst>
          </p:cNvPr>
          <p:cNvSpPr txBox="1"/>
          <p:nvPr/>
        </p:nvSpPr>
        <p:spPr>
          <a:xfrm>
            <a:off x="7643576" y="1249057"/>
            <a:ext cx="3937465" cy="175432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Simple heap does not support changing value of node’s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vertex may be inserted multiple times with different values of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Once a vertex is extracted, subsequent copy will be ignored.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A8FDE1-20D6-B7BB-7D73-14167E084EE7}"/>
              </a:ext>
            </a:extLst>
          </p:cNvPr>
          <p:cNvSpPr/>
          <p:nvPr/>
        </p:nvSpPr>
        <p:spPr>
          <a:xfrm>
            <a:off x="2002971" y="4702629"/>
            <a:ext cx="7506789" cy="150658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44C9EB-A016-BDD9-1057-13FA4AD46F35}"/>
              </a:ext>
            </a:extLst>
          </p:cNvPr>
          <p:cNvCxnSpPr/>
          <p:nvPr/>
        </p:nvCxnSpPr>
        <p:spPr>
          <a:xfrm flipH="1">
            <a:off x="6836229" y="3988526"/>
            <a:ext cx="807347" cy="71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25E375-3280-09B5-3A6C-D4C94ED3B341}"/>
              </a:ext>
            </a:extLst>
          </p:cNvPr>
          <p:cNvSpPr txBox="1"/>
          <p:nvPr/>
        </p:nvSpPr>
        <p:spPr>
          <a:xfrm>
            <a:off x="7643576" y="3739974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RELAX alternative</a:t>
            </a:r>
          </a:p>
        </p:txBody>
      </p:sp>
    </p:spTree>
    <p:extLst>
      <p:ext uri="{BB962C8B-B14F-4D97-AF65-F5344CB8AC3E}">
        <p14:creationId xmlns:p14="http://schemas.microsoft.com/office/powerpoint/2010/main" val="101475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85A794E978EC4DA1FD3E30BE892A92" ma:contentTypeVersion="11" ma:contentTypeDescription="Create a new document." ma:contentTypeScope="" ma:versionID="ce4a751e19cbc897d264fdcfd0e8adb3">
  <xsd:schema xmlns:xsd="http://www.w3.org/2001/XMLSchema" xmlns:xs="http://www.w3.org/2001/XMLSchema" xmlns:p="http://schemas.microsoft.com/office/2006/metadata/properties" xmlns:ns2="553c4dcd-7364-461b-9744-83b3acf69258" xmlns:ns3="65bfce34-d5ce-489b-8a0f-04403c456203" targetNamespace="http://schemas.microsoft.com/office/2006/metadata/properties" ma:root="true" ma:fieldsID="69a9f481f87f94ef2c837a2abfa4d6bc" ns2:_="" ns3:_="">
    <xsd:import namespace="553c4dcd-7364-461b-9744-83b3acf69258"/>
    <xsd:import namespace="65bfce34-d5ce-489b-8a0f-04403c4562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3c4dcd-7364-461b-9744-83b3acf692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c1a2e50e-30fd-4e6a-aad8-04f72bd8e0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bfce34-d5ce-489b-8a0f-04403c45620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b3904d3c-e67b-4e56-a798-b4e9a6814ec0}" ma:internalName="TaxCatchAll" ma:showField="CatchAllData" ma:web="65bfce34-d5ce-489b-8a0f-04403c4562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53c4dcd-7364-461b-9744-83b3acf69258">
      <Terms xmlns="http://schemas.microsoft.com/office/infopath/2007/PartnerControls"/>
    </lcf76f155ced4ddcb4097134ff3c332f>
    <TaxCatchAll xmlns="65bfce34-d5ce-489b-8a0f-04403c456203" xsi:nil="true"/>
  </documentManagement>
</p:properties>
</file>

<file path=customXml/itemProps1.xml><?xml version="1.0" encoding="utf-8"?>
<ds:datastoreItem xmlns:ds="http://schemas.openxmlformats.org/officeDocument/2006/customXml" ds:itemID="{17B64837-CD23-4363-8910-42ABEB4CA868}"/>
</file>

<file path=customXml/itemProps2.xml><?xml version="1.0" encoding="utf-8"?>
<ds:datastoreItem xmlns:ds="http://schemas.openxmlformats.org/officeDocument/2006/customXml" ds:itemID="{5E9B93D7-715F-4502-883D-AF2D9CCEDAE1}"/>
</file>

<file path=customXml/itemProps3.xml><?xml version="1.0" encoding="utf-8"?>
<ds:datastoreItem xmlns:ds="http://schemas.openxmlformats.org/officeDocument/2006/customXml" ds:itemID="{CEB50632-F129-4B8B-9C04-9B7C0BC3BD84}"/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310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Single-Source Shortest Paths (Dijkstra’s Algorithm)</vt:lpstr>
      <vt:lpstr>Dijkstra’s Algorithm</vt:lpstr>
      <vt:lpstr>Pseudocode</vt:lpstr>
      <vt:lpstr>Dijkstra execution</vt:lpstr>
      <vt:lpstr>Dijkstra’s SSSP with simple heap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Single-Source Shortest Paths (Dijkstra’s Algorithm)</dc:title>
  <dc:creator>Nui</dc:creator>
  <cp:lastModifiedBy>Nui</cp:lastModifiedBy>
  <cp:revision>7</cp:revision>
  <dcterms:created xsi:type="dcterms:W3CDTF">2022-09-21T00:36:09Z</dcterms:created>
  <dcterms:modified xsi:type="dcterms:W3CDTF">2022-09-21T01:23:32Z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0x0101009185A794E978EC4DA1FD3E30BE892A92</vt:lpwstr>
  </property>
  <property fmtid="{D5CDD505-2E9C-101B-9397-08002B2CF9AE}" pid="3" name="Order">
    <vt:r8>7400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