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png" ContentType="image/png"/>
  <Default Extension="svg" ContentType="image/svg+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34.xml" ContentType="application/vnd.openxmlformats-officedocument.presentationml.slide+xml"/>
  <Override PartName="/ppt/tags/tag2050.xml" ContentType="application/vnd.openxmlformats-officedocument.presentationml.tags+xml"/>
  <Override PartName="/ppt/tags/tag2045.xml" ContentType="application/vnd.openxmlformats-officedocument.presentationml.tags+xml"/>
  <Override PartName="/ppt/tags/tag2049.xml" ContentType="application/vnd.openxmlformats-officedocument.presentationml.tags+xml"/>
  <Override PartName="/ppt/tags/tag2044.xml" ContentType="application/vnd.openxmlformats-officedocument.presentationml.tags+xml"/>
  <Override PartName="/ppt/tags/tag2048.xml" ContentType="application/vnd.openxmlformats-officedocument.presentationml.tags+xml"/>
  <Override PartName="/ppt/notesSlides/notesSlide23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4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46.xml" ContentType="application/vnd.openxmlformats-officedocument.presentationml.tags+xml"/>
  <Override PartName="/ppt/tags/tag2051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0" r:id="rId23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34.xml" Id="rId23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4.xml.rels>&#65279;<?xml version="1.0" encoding="utf-8"?><Relationships xmlns="http://schemas.openxmlformats.org/package/2006/relationships"><Relationship Type="http://schemas.openxmlformats.org/officeDocument/2006/relationships/slide" Target="/ppt/slides/slide234.xml" Id="rId2" /><Relationship Type="http://schemas.openxmlformats.org/officeDocument/2006/relationships/notesMaster" Target="/ppt/notesMasters/notesMaster1.xml" Id="rId1" /></Relationship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004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4.xml.rels>&#65279;<?xml version="1.0" encoding="utf-8"?><Relationships xmlns="http://schemas.openxmlformats.org/package/2006/relationships"><Relationship Type="http://schemas.openxmlformats.org/officeDocument/2006/relationships/tags" Target="/ppt/tags/tag2050.xml" Id="rId8" /><Relationship Type="http://schemas.openxmlformats.org/officeDocument/2006/relationships/image" Target="/ppt/media/image4.emf" Id="rId13" /><Relationship Type="http://schemas.openxmlformats.org/officeDocument/2006/relationships/image" Target="/ppt/media/image233.png" Id="rId18" /><Relationship Type="http://schemas.openxmlformats.org/officeDocument/2006/relationships/tags" Target="/ppt/tags/tag2045.xml" Id="rId3" /><Relationship Type="http://schemas.openxmlformats.org/officeDocument/2006/relationships/image" Target="/ppt/media/image18.svg" Id="rId21" /><Relationship Type="http://schemas.openxmlformats.org/officeDocument/2006/relationships/tags" Target="/ppt/tags/tag2049.xml" Id="rId7" /><Relationship Type="http://schemas.openxmlformats.org/officeDocument/2006/relationships/oleObject" Target="/ppt/embeddings/oleObject238.bin" Id="rId12" /><Relationship Type="http://schemas.openxmlformats.org/officeDocument/2006/relationships/image" Target="/ppt/media/image232.svg" Id="rId17" /><Relationship Type="http://schemas.openxmlformats.org/officeDocument/2006/relationships/tags" Target="/ppt/tags/tag2044.xml" Id="rId2" /><Relationship Type="http://schemas.openxmlformats.org/officeDocument/2006/relationships/image" Target="/ppt/media/image220.png" Id="rId16" /><Relationship Type="http://schemas.openxmlformats.org/officeDocument/2006/relationships/image" Target="/ppt/media/image17.png" Id="rId20" /><Relationship Type="http://schemas.openxmlformats.org/officeDocument/2006/relationships/vmlDrawing" Target="/ppt/drawings/vmlDrawing238.vml" Id="rId1" /><Relationship Type="http://schemas.openxmlformats.org/officeDocument/2006/relationships/tags" Target="/ppt/tags/tag2048.xml" Id="rId6" /><Relationship Type="http://schemas.openxmlformats.org/officeDocument/2006/relationships/notesSlide" Target="/ppt/notesSlides/notesSlide234.xml" Id="rId11" /><Relationship Type="http://schemas.openxmlformats.org/officeDocument/2006/relationships/tags" Target="/ppt/tags/tag2047.xml" Id="rId5" /><Relationship Type="http://schemas.openxmlformats.org/officeDocument/2006/relationships/image" Target="/ppt/media/image8.svg" Id="rId15" /><Relationship Type="http://schemas.openxmlformats.org/officeDocument/2006/relationships/slideLayout" Target="/ppt/slideLayouts/slideLayout5.xml" Id="rId10" /><Relationship Type="http://schemas.openxmlformats.org/officeDocument/2006/relationships/image" Target="/ppt/media/image234.svg" Id="rId19" /><Relationship Type="http://schemas.openxmlformats.org/officeDocument/2006/relationships/tags" Target="/ppt/tags/tag2046.xml" Id="rId4" /><Relationship Type="http://schemas.openxmlformats.org/officeDocument/2006/relationships/tags" Target="/ppt/tags/tag2051.xml" Id="rId9" /><Relationship Type="http://schemas.openxmlformats.org/officeDocument/2006/relationships/image" Target="/ppt/media/image7.png" Id="rId14" /></Relationships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862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80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r Verbinder 20">
            <a:extLst>
              <a:ext uri="{FF2B5EF4-FFF2-40B4-BE49-F238E27FC236}">
                <a16:creationId xmlns:a16="http://schemas.microsoft.com/office/drawing/2014/main" id="{79676AFD-5EF0-BE2F-E7FC-9ACA8097501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9">
            <a:extLst>
              <a:ext uri="{FF2B5EF4-FFF2-40B4-BE49-F238E27FC236}">
                <a16:creationId xmlns:a16="http://schemas.microsoft.com/office/drawing/2014/main" id="{05924844-5410-C09A-36A4-5D4EB3CAAF0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15248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</a:rPr>
              <a:t>{year_1}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</a:rPr>
              <a:t>{year_1_bullet}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6E65E-9147-7086-1CDD-9CC8061A8CAD}"/>
              </a:ext>
            </a:extLst>
          </p:cNvPr>
          <p:cNvSpPr txBox="1">
            <a:spLocks/>
          </p:cNvSpPr>
          <p:nvPr/>
        </p:nvSpPr>
        <p:spPr>
          <a:xfrm>
            <a:off x="1815248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{year_1_bullet_content_2}</a:t>
            </a:r>
          </a:p>
          <a:p>
            <a:pPr>
              <a:spcBef>
                <a:spcPts val="600"/>
              </a:spcBef>
            </a:pPr>
            <a:endParaRPr lang="en-US" sz="1400" dirty="0"/>
          </a:p>
        </p:txBody>
      </p:sp>
      <p:sp>
        <p:nvSpPr>
          <p:cNvPr id="4" name="Ellipse 27">
            <a:extLst>
              <a:ext uri="{FF2B5EF4-FFF2-40B4-BE49-F238E27FC236}">
                <a16:creationId xmlns:a16="http://schemas.microsoft.com/office/drawing/2014/main" id="{2B0067C7-20CE-7652-5692-179FA6A8B9A1}"/>
              </a:ext>
            </a:extLst>
          </p:cNvPr>
          <p:cNvSpPr>
            <a:spLocks/>
          </p:cNvSpPr>
          <p:nvPr/>
        </p:nvSpPr>
        <p:spPr bwMode="gray">
          <a:xfrm>
            <a:off x="1383448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6" name="Grafik 34">
            <a:extLst>
              <a:ext uri="{FF2B5EF4-FFF2-40B4-BE49-F238E27FC236}">
                <a16:creationId xmlns:a16="http://schemas.microsoft.com/office/drawing/2014/main" id="{2B55EBEB-7AF6-6944-B11A-804AEFE86E8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765" y="3423822"/>
            <a:ext cx="535288" cy="535288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767D9-D4AE-7307-278A-426024A1E27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254765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{year_2_bullet_content_2}</a:t>
            </a:r>
          </a:p>
        </p:txBody>
      </p:sp>
      <p:sp>
        <p:nvSpPr>
          <p:cNvPr id="11" name="Ellipse 29">
            <a:extLst>
              <a:ext uri="{FF2B5EF4-FFF2-40B4-BE49-F238E27FC236}">
                <a16:creationId xmlns:a16="http://schemas.microsoft.com/office/drawing/2014/main" id="{392535A3-2156-4DF0-C613-3E4EE2C64AB9}"/>
              </a:ext>
            </a:extLst>
          </p:cNvPr>
          <p:cNvSpPr>
            <a:spLocks/>
          </p:cNvSpPr>
          <p:nvPr/>
        </p:nvSpPr>
        <p:spPr bwMode="gray">
          <a:xfrm>
            <a:off x="3963892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2" name="Grafik 35">
            <a:extLst>
              <a:ext uri="{FF2B5EF4-FFF2-40B4-BE49-F238E27FC236}">
                <a16:creationId xmlns:a16="http://schemas.microsoft.com/office/drawing/2014/main" id="{B8A068B4-839E-1B40-01DB-362B341C4A1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7121" y="3474622"/>
            <a:ext cx="535288" cy="53528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8A67B42-715B-8EEC-1E35-CE7498D39EA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104284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{year_4_bullet_content_2}</a:t>
            </a:r>
          </a:p>
        </p:txBody>
      </p:sp>
      <p:sp>
        <p:nvSpPr>
          <p:cNvPr id="15" name="Ellipse 32">
            <a:extLst>
              <a:ext uri="{FF2B5EF4-FFF2-40B4-BE49-F238E27FC236}">
                <a16:creationId xmlns:a16="http://schemas.microsoft.com/office/drawing/2014/main" id="{89120106-B434-00AC-AC37-4C3B8011FBA1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6" name="Grafik 39">
            <a:extLst>
              <a:ext uri="{FF2B5EF4-FFF2-40B4-BE49-F238E27FC236}">
                <a16:creationId xmlns:a16="http://schemas.microsoft.com/office/drawing/2014/main" id="{797FF1DA-18E4-666F-56A2-CBC2D93A119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8863" y="3527168"/>
            <a:ext cx="430196" cy="43019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703D356-B736-B944-7F41-E087D9D5174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84445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{year_3_bullet_content_2}</a:t>
            </a:r>
          </a:p>
        </p:txBody>
      </p:sp>
      <p:sp>
        <p:nvSpPr>
          <p:cNvPr id="19" name="Ellipse 31">
            <a:extLst>
              <a:ext uri="{FF2B5EF4-FFF2-40B4-BE49-F238E27FC236}">
                <a16:creationId xmlns:a16="http://schemas.microsoft.com/office/drawing/2014/main" id="{D9BD2510-3087-0963-BEF9-FE1FB76D7307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40">
            <a:extLst>
              <a:ext uri="{FF2B5EF4-FFF2-40B4-BE49-F238E27FC236}">
                <a16:creationId xmlns:a16="http://schemas.microsoft.com/office/drawing/2014/main" id="{822FD9A0-14C9-7477-DAA9-1E65793843B2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9184" y="3527168"/>
            <a:ext cx="430196" cy="430196"/>
          </a:xfrm>
          <a:prstGeom prst="rect">
            <a:avLst/>
          </a:prstGeom>
        </p:spPr>
      </p:pic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25B4FA7D-EDF6-7E24-3E10-70FC1EC1AC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684445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</a:rPr>
              <a:t>{year_3}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</a:rPr>
              <a:t>{year_3_bullet}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B2003DDF-FA36-4314-0799-4CD387C08DA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4254765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</a:rPr>
              <a:t>{year_2}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</a:rPr>
              <a:t>{year_2_bullet}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6751002B-B0BC-D31A-D2A1-1A26ED850A1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104284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</a:rPr>
              <a:t>{year_4}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chemeClr val="tx2"/>
                </a:solidFill>
              </a:rPr>
              <a:t>{year_4_bullet}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857952E-4116-C8C9-6518-A29CC6E39E9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119135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60ceeb85-f4f3-4c53-8c39-243372be1bd3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GVTkpACGFLtT2emtdsCw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GVTkpACGFLtT2emtdsCwEDRGF0YQAWAAAAAlBlcnNvbmFsSWQAAQAAAAAAAk5hbWUACwAAAFBlcnNvbmFsSWQAEFZlcnNpb24AAAAAAAlMYXN0V3JpdGUAiG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390650623"/>
  <p:tag name="EMPOWERCHARTSPROPERTIES_A_LENGTH" val="24576"/>
  <p:tag name="RUNTIME_ID" val="bffb609d-93dd-43f3-9d3c-4fbe09f94442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x4igTzIZmVIsWnbdWmXO5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4igTzIZmVIsWnbdWmXO5IDRGF0YQAWAAAAAlBlcnNvbmFsSWQAAQAAAAAAAk5hbWUACwAAAFBlcnNvbmFsSWQAEFZlcnNpb24AAAAAAAlMYXN0V3JpdGUAxtl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690846248"/>
  <p:tag name="EMPOWERCHARTSPROPERTIES_A_LENGTH" val="24576"/>
  <p:tag name="RUNTIME_ID" val="cda540f0-7947-42ae-a39a-df3ef7565e88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MyUHkBd5ZBoACdy3E97g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MyUHkBd5ZBoACdy3E97goDRGF0YQAWAAAAAlBlcnNvbmFsSWQAAQAAAAAAAk5hbWUACwAAAFBlcnNvbmFsSWQAEFZlcnNpb24AAAAAAAlMYXN0V3JpdGUAYy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226498153"/>
  <p:tag name="EMPOWERCHARTSPROPERTIES_A_LENGTH" val="24576"/>
  <p:tag name="RUNTIME_ID" val="de4f5f33-75a8-416e-bfc2-5c16896c4a82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EBAQEBAQEBAQEBAQEBAQEAAAAAAAAAAwAAAAMAAAAA/////wMAOAwAAAAAAAAAAAAAIAD///////////////8AAAD////////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HAP///////wQAAAACABAACwBt8GsIca1Infn0y3oO5wcFAAAAAAADAAAAAAADAAAAAQADAAAAAAD///////8DAAAAAAD///////8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Bt8GsIca1Infn0y3oO5wcDRGF0YQAWAAAAAlBlcnNvbmFsSWQAAQAAAAAAAk5hbWUACwAAAFBlcnNvbmFsSWQAEFZlcnNpb24AAAAAAAlMYXN0V3JpdGUAcw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427027"/>
  <p:tag name="EMPOWERCHARTSPROPERTIES_A_LENGTH" val="24576"/>
  <p:tag name="RUNTIME_ID" val="ee7b792e-3955-4ff9-a650-bff9bcbddb5d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e93d20f7-6abe-46aa-a382-6d24f8b3cc5c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1eecf329-7785-4c7c-a0a0-df1918dff3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