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png" ContentType="image/png"/>
  <Default Extension="svg" ContentType="image/svg+xml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235.xml" ContentType="application/vnd.openxmlformats-officedocument.presentationml.slide+xml"/>
  <Override PartName="/ppt/notesSlides/notesSlide23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2053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052.xml" ContentType="application/vnd.openxmlformats-officedocument.presentationml.tags+xml"/>
  <Override PartName="/ppt/tags/tag2056.xml" ContentType="application/vnd.openxmlformats-officedocument.presentationml.tags+xml"/>
  <Override PartName="/ppt/tags/tag2055.xml" ContentType="application/vnd.openxmlformats-officedocument.presentationml.tags+xml"/>
  <Override PartName="/ppt/tags/tag2054.xml" ContentType="application/vnd.openxmlformats-officedocument.presentationml.tag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59" r:id="rId238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slide" Target="/ppt/slides/slide235.xml" Id="rId23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39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35.xml.rels>&#65279;<?xml version="1.0" encoding="utf-8"?><Relationships xmlns="http://schemas.openxmlformats.org/package/2006/relationships"><Relationship Type="http://schemas.openxmlformats.org/officeDocument/2006/relationships/slide" Target="/ppt/slides/slide235.xml" Id="rId2" /><Relationship Type="http://schemas.openxmlformats.org/officeDocument/2006/relationships/notesMaster" Target="/ppt/notesMasters/notesMaster1.xml" Id="rId1" /></Relationship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721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6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8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35.xml.rels>&#65279;<?xml version="1.0" encoding="utf-8"?><Relationships xmlns="http://schemas.openxmlformats.org/package/2006/relationships"><Relationship Type="http://schemas.openxmlformats.org/officeDocument/2006/relationships/notesSlide" Target="/ppt/notesSlides/notesSlide235.xml" Id="rId8" /><Relationship Type="http://schemas.openxmlformats.org/officeDocument/2006/relationships/image" Target="/ppt/media/image236.png" Id="rId13" /><Relationship Type="http://schemas.openxmlformats.org/officeDocument/2006/relationships/image" Target="/ppt/media/image240.svg" Id="rId18" /><Relationship Type="http://schemas.openxmlformats.org/officeDocument/2006/relationships/tags" Target="/ppt/tags/tag2053.xml" Id="rId3" /><Relationship Type="http://schemas.openxmlformats.org/officeDocument/2006/relationships/slideLayout" Target="/ppt/slideLayouts/slideLayout5.xml" Id="rId7" /><Relationship Type="http://schemas.openxmlformats.org/officeDocument/2006/relationships/image" Target="/ppt/media/image235.svg" Id="rId12" /><Relationship Type="http://schemas.openxmlformats.org/officeDocument/2006/relationships/image" Target="/ppt/media/image148.png" Id="rId17" /><Relationship Type="http://schemas.openxmlformats.org/officeDocument/2006/relationships/tags" Target="/ppt/tags/tag2052.xml" Id="rId2" /><Relationship Type="http://schemas.openxmlformats.org/officeDocument/2006/relationships/image" Target="/ppt/media/image239.svg" Id="rId16" /><Relationship Type="http://schemas.openxmlformats.org/officeDocument/2006/relationships/vmlDrawing" Target="/ppt/drawings/vmlDrawing239.vml" Id="rId1" /><Relationship Type="http://schemas.openxmlformats.org/officeDocument/2006/relationships/tags" Target="/ppt/tags/tag2056.xml" Id="rId6" /><Relationship Type="http://schemas.openxmlformats.org/officeDocument/2006/relationships/image" Target="/ppt/media/image140.png" Id="rId11" /><Relationship Type="http://schemas.openxmlformats.org/officeDocument/2006/relationships/tags" Target="/ppt/tags/tag2055.xml" Id="rId5" /><Relationship Type="http://schemas.openxmlformats.org/officeDocument/2006/relationships/image" Target="/ppt/media/image238.png" Id="rId15" /><Relationship Type="http://schemas.openxmlformats.org/officeDocument/2006/relationships/image" Target="/ppt/media/image4.emf" Id="rId10" /><Relationship Type="http://schemas.openxmlformats.org/officeDocument/2006/relationships/tags" Target="/ppt/tags/tag2054.xml" Id="rId4" /><Relationship Type="http://schemas.openxmlformats.org/officeDocument/2006/relationships/oleObject" Target="/ppt/embeddings/oleObject239.bin" Id="rId9" /><Relationship Type="http://schemas.openxmlformats.org/officeDocument/2006/relationships/image" Target="/ppt/media/image237.svg" Id="rId14" /></Relationships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4827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4" name="think-cell 幻灯片" r:id="rId9" imgW="349" imgH="350" progId="TCLayout.ActiveDocument.1">
                  <p:embed/>
                </p:oleObj>
              </mc:Choice>
              <mc:Fallback>
                <p:oleObj name="think-cell 幻灯片" r:id="rId9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Gerader Verbinder 20">
            <a:extLst>
              <a:ext uri="{FF2B5EF4-FFF2-40B4-BE49-F238E27FC236}">
                <a16:creationId xmlns:a16="http://schemas.microsoft.com/office/drawing/2014/main" id="{974970F9-A498-FBEC-6872-41F6B87CE216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0" y="3742266"/>
            <a:ext cx="12192000" cy="0"/>
          </a:xfrm>
          <a:prstGeom prst="line">
            <a:avLst/>
          </a:prstGeom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19" name="Textplatzhalter 9">
            <a:extLst>
              <a:ext uri="{FF2B5EF4-FFF2-40B4-BE49-F238E27FC236}">
                <a16:creationId xmlns:a16="http://schemas.microsoft.com/office/drawing/2014/main" id="{F18DB333-8DF1-6735-F451-E2067685E044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1802790" y="1570231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</a:rPr>
              <a:t>{year_1}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ea typeface="+mn-ea"/>
              </a:rPr>
              <a:t>{year_1_bullet}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898CA2CD-2F16-DFCA-07A5-F233FA2472DD}"/>
              </a:ext>
            </a:extLst>
          </p:cNvPr>
          <p:cNvSpPr txBox="1">
            <a:spLocks/>
          </p:cNvSpPr>
          <p:nvPr/>
        </p:nvSpPr>
        <p:spPr>
          <a:xfrm>
            <a:off x="1802790" y="2201451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 dirty="0"/>
              <a:t>{year_1_bullet_content_1}</a:t>
            </a:r>
          </a:p>
          <a:p>
            <a:pPr>
              <a:spcBef>
                <a:spcPts val="600"/>
              </a:spcBef>
            </a:pPr>
            <a:r>
              <a:rPr lang="en-US" altLang="zh-CN" sz="1400" dirty="0"/>
              <a:t>{year_1_bullet_content_2}</a:t>
            </a:r>
          </a:p>
        </p:txBody>
      </p:sp>
      <p:sp>
        <p:nvSpPr>
          <p:cNvPr id="21" name="Ellipse 29">
            <a:extLst>
              <a:ext uri="{FF2B5EF4-FFF2-40B4-BE49-F238E27FC236}">
                <a16:creationId xmlns:a16="http://schemas.microsoft.com/office/drawing/2014/main" id="{B41E575F-867C-0A68-389E-A1E904FF4C0D}"/>
              </a:ext>
            </a:extLst>
          </p:cNvPr>
          <p:cNvSpPr>
            <a:spLocks/>
          </p:cNvSpPr>
          <p:nvPr/>
        </p:nvSpPr>
        <p:spPr bwMode="gray">
          <a:xfrm>
            <a:off x="1511917" y="3451426"/>
            <a:ext cx="581746" cy="581680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22" name="Textplatzhalter 9">
            <a:extLst>
              <a:ext uri="{FF2B5EF4-FFF2-40B4-BE49-F238E27FC236}">
                <a16:creationId xmlns:a16="http://schemas.microsoft.com/office/drawing/2014/main" id="{A2B67BAD-B3D7-47E1-D806-28C962C44A4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4247544" y="4356938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{year_2}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ea typeface="+mn-ea"/>
              </a:rPr>
              <a:t>{year_2_bullet}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DC76FE1F-3E58-EF6F-467F-47ECC50D45B0}"/>
              </a:ext>
            </a:extLst>
          </p:cNvPr>
          <p:cNvSpPr txBox="1">
            <a:spLocks/>
          </p:cNvSpPr>
          <p:nvPr/>
        </p:nvSpPr>
        <p:spPr>
          <a:xfrm>
            <a:off x="4247544" y="4988158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 dirty="0"/>
              <a:t>{year_2_bullet_content_1}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{year_2_bullet_content_2}</a:t>
            </a:r>
          </a:p>
        </p:txBody>
      </p:sp>
      <p:sp>
        <p:nvSpPr>
          <p:cNvPr id="24" name="Ellipse 31">
            <a:extLst>
              <a:ext uri="{FF2B5EF4-FFF2-40B4-BE49-F238E27FC236}">
                <a16:creationId xmlns:a16="http://schemas.microsoft.com/office/drawing/2014/main" id="{C8A2E5BF-839E-8522-7F76-7E4F213C5D8F}"/>
              </a:ext>
            </a:extLst>
          </p:cNvPr>
          <p:cNvSpPr>
            <a:spLocks/>
          </p:cNvSpPr>
          <p:nvPr/>
        </p:nvSpPr>
        <p:spPr bwMode="gray">
          <a:xfrm>
            <a:off x="3966508" y="3451426"/>
            <a:ext cx="581746" cy="581680"/>
          </a:xfrm>
          <a:prstGeom prst="ellipse">
            <a:avLst/>
          </a:prstGeom>
          <a:solidFill>
            <a:schemeClr val="bg1"/>
          </a:solidFill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996ABDEA-B796-BE29-592A-47D5F8069F2E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6674605" y="1570231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</a:rPr>
              <a:t>{year_3}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444444"/>
                </a:solidFill>
              </a:rPr>
              <a:t>{year_3_bullet}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793C519D-7DC2-A3F1-CDAA-304FEAF32F03}"/>
              </a:ext>
            </a:extLst>
          </p:cNvPr>
          <p:cNvSpPr txBox="1">
            <a:spLocks/>
          </p:cNvSpPr>
          <p:nvPr/>
        </p:nvSpPr>
        <p:spPr>
          <a:xfrm>
            <a:off x="6674605" y="2201451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 dirty="0"/>
              <a:t>{year_3_bullet_content_1}</a:t>
            </a:r>
          </a:p>
          <a:p>
            <a:pPr>
              <a:spcBef>
                <a:spcPts val="600"/>
              </a:spcBef>
            </a:pPr>
            <a:r>
              <a:rPr lang="en-US" altLang="zh-CN" sz="1400" dirty="0"/>
              <a:t>{year_3_bullet_content_2}</a:t>
            </a:r>
          </a:p>
        </p:txBody>
      </p:sp>
      <p:sp>
        <p:nvSpPr>
          <p:cNvPr id="28" name="Ellipse 32">
            <a:extLst>
              <a:ext uri="{FF2B5EF4-FFF2-40B4-BE49-F238E27FC236}">
                <a16:creationId xmlns:a16="http://schemas.microsoft.com/office/drawing/2014/main" id="{69C3BD56-F6BF-EB5D-D9C3-25F950434EA0}"/>
              </a:ext>
            </a:extLst>
          </p:cNvPr>
          <p:cNvSpPr>
            <a:spLocks/>
          </p:cNvSpPr>
          <p:nvPr/>
        </p:nvSpPr>
        <p:spPr bwMode="gray">
          <a:xfrm>
            <a:off x="6403409" y="3451426"/>
            <a:ext cx="581746" cy="581680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DC5DA99D-57B2-1537-D684-1314F70A1DB3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9094448" y="4356938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</a:rPr>
              <a:t>{year_4}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444444"/>
                </a:solidFill>
              </a:rPr>
              <a:t>{year_4_bullet}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5FA0E5F2-89DA-985B-F29A-633F8113D0D9}"/>
              </a:ext>
            </a:extLst>
          </p:cNvPr>
          <p:cNvSpPr txBox="1">
            <a:spLocks/>
          </p:cNvSpPr>
          <p:nvPr/>
        </p:nvSpPr>
        <p:spPr>
          <a:xfrm>
            <a:off x="9094448" y="4988158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 dirty="0"/>
              <a:t>{year_4_bullet_content_1}</a:t>
            </a:r>
          </a:p>
          <a:p>
            <a:pPr>
              <a:spcBef>
                <a:spcPts val="600"/>
              </a:spcBef>
            </a:pPr>
            <a:r>
              <a:rPr lang="en-US" altLang="zh-CN" sz="1400" dirty="0"/>
              <a:t>{year_4_bullet_content_2}</a:t>
            </a:r>
          </a:p>
        </p:txBody>
      </p:sp>
      <p:sp>
        <p:nvSpPr>
          <p:cNvPr id="35" name="Ellipse 33">
            <a:extLst>
              <a:ext uri="{FF2B5EF4-FFF2-40B4-BE49-F238E27FC236}">
                <a16:creationId xmlns:a16="http://schemas.microsoft.com/office/drawing/2014/main" id="{684630C6-D445-3045-0F03-629B3F1135F9}"/>
              </a:ext>
            </a:extLst>
          </p:cNvPr>
          <p:cNvSpPr>
            <a:spLocks/>
          </p:cNvSpPr>
          <p:nvPr/>
        </p:nvSpPr>
        <p:spPr bwMode="gray">
          <a:xfrm>
            <a:off x="8833088" y="3451426"/>
            <a:ext cx="581746" cy="581680"/>
          </a:xfrm>
          <a:prstGeom prst="ellipse">
            <a:avLst/>
          </a:prstGeom>
          <a:solidFill>
            <a:schemeClr val="bg1"/>
          </a:solidFill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pic>
        <p:nvPicPr>
          <p:cNvPr id="36" name="Grafik 11">
            <a:extLst>
              <a:ext uri="{FF2B5EF4-FFF2-40B4-BE49-F238E27FC236}">
                <a16:creationId xmlns:a16="http://schemas.microsoft.com/office/drawing/2014/main" id="{AE2B9B97-5811-9FDC-705E-D1FBB43ACE92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83636" y="3523112"/>
            <a:ext cx="438308" cy="438308"/>
          </a:xfrm>
          <a:prstGeom prst="rect">
            <a:avLst/>
          </a:prstGeom>
        </p:spPr>
      </p:pic>
      <p:pic>
        <p:nvPicPr>
          <p:cNvPr id="37" name="Grafik 13">
            <a:extLst>
              <a:ext uri="{FF2B5EF4-FFF2-40B4-BE49-F238E27FC236}">
                <a16:creationId xmlns:a16="http://schemas.microsoft.com/office/drawing/2014/main" id="{9A9C4466-DE64-1715-CBEC-58C6A6CD3D4B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38227" y="3523112"/>
            <a:ext cx="438308" cy="438308"/>
          </a:xfrm>
          <a:prstGeom prst="rect">
            <a:avLst/>
          </a:prstGeom>
        </p:spPr>
      </p:pic>
      <p:pic>
        <p:nvPicPr>
          <p:cNvPr id="38" name="Grafik 15">
            <a:extLst>
              <a:ext uri="{FF2B5EF4-FFF2-40B4-BE49-F238E27FC236}">
                <a16:creationId xmlns:a16="http://schemas.microsoft.com/office/drawing/2014/main" id="{210EEB78-7A8A-C0F3-B641-8EDBBC5A9F02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75128" y="3523112"/>
            <a:ext cx="438308" cy="438308"/>
          </a:xfrm>
          <a:prstGeom prst="rect">
            <a:avLst/>
          </a:prstGeom>
        </p:spPr>
      </p:pic>
      <p:pic>
        <p:nvPicPr>
          <p:cNvPr id="39" name="Grafik 17">
            <a:extLst>
              <a:ext uri="{FF2B5EF4-FFF2-40B4-BE49-F238E27FC236}">
                <a16:creationId xmlns:a16="http://schemas.microsoft.com/office/drawing/2014/main" id="{1B1AF260-BE01-DA48-C94A-77E80AD7D93E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904807" y="3523112"/>
            <a:ext cx="438308" cy="438308"/>
          </a:xfrm>
          <a:prstGeom prst="rect">
            <a:avLst/>
          </a:prstGeom>
        </p:spPr>
      </p:pic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F726A8C6-F55B-AC6C-13AD-60201DF29EF0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14376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timelines, milestone, milestones, history, icon, icons, transition</a:t>
            </a:r>
          </a:p>
        </p:txBody>
      </p:sp>
    </p:spTree>
    <p:extLst>
      <p:ext uri="{BB962C8B-B14F-4D97-AF65-F5344CB8AC3E}">
        <p14:creationId xmlns:p14="http://schemas.microsoft.com/office/powerpoint/2010/main" val="31933509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Q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0F4ANt8H+hAvKFnWwnDZ94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AMAAAAAAAAAAAAACAB////////////////AAAA////////////////BAAAAAIA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BAEDAAAAAgD///////8MAAZQZXJzb25hbElkXzAFAAAAAAAEAAAAAAAEAAAAAQAEAAAAAAD///////8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F4ANt8H+hAvKFnWwnDZ94DRGF0YQAWAAAAAlBlcnNvbmFsSWQAAQAAAAAAAk5hbWUACwAAAFBlcnNvbmFsSWQAEFZlcnNpb24AAAAAAAlMYXN0V3JpdGUA5tBx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57639742364"/>
  <p:tag name="EMPOWERCHARTSPROPERTIES_A_LENGTH" val="24576"/>
  <p:tag name="RUNTIME_ID" val="cf3fa4f2-c5fa-42dd-ade6-2eef09e01b87"/>
</p:tagLst>
</file>

<file path=ppt/tags/tag2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8Bz8yuTG4RPtJF2bKViPrA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MBz8yuTG4RPtJF2bKViPrADRGF0YQAWAAAAAlBlcnNvbmFsSWQAAQAAAAAAAk5hbWUACwAAAFBlcnNvbmFsSWQAEFZlcnNpb24AAAAAAAlMYXN0V3JpdGUAwttx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57667545732"/>
  <p:tag name="EMPOWERCHARTSPROPERTIES_A_LENGTH" val="24576"/>
  <p:tag name="RUNTIME_ID" val="b8e27f6a-a3ef-4e9f-84ce-c365f18d9380"/>
</p:tagLst>
</file>

<file path=ppt/tags/tag2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wzLWG14v85Ot/2/aX1r2Z8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AzLWG14v85Ot/2/aX1r2Z8DRGF0YQAWAAAAAlBlcnNvbmFsSWQAAQAAAAAAAk5hbWUACwAAAFBlcnNvbmFsSWQAEFZlcnNpb24AAAAAAAlMYXN0V3JpdGUAFtFx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57640221459"/>
  <p:tag name="EMPOWERCHARTSPROPERTIES_A_LENGTH" val="24576"/>
  <p:tag name="RUNTIME_ID" val="2f0dc233-b53e-49da-b2c7-20ddfc25dd22"/>
</p:tagLst>
</file>

<file path=ppt/tags/tag2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gOojaGZzFNiKQpMlhC1k8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gOojaGZzFNiKQpMlhC1k8DRGF0YQAWAAAAAlBlcnNvbmFsSWQAAQAAAAAAAk5hbWUACwAAAFBlcnNvbmFsSWQAEFZlcnNpb24AAAAAAAlMYXN0V3JpdGUAAtxx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57668174243"/>
  <p:tag name="EMPOWERCHARTSPROPERTIES_A_LENGTH" val="24576"/>
  <p:tag name="RUNTIME_ID" val="6f0743e2-932b-469b-9020-84993fb9c5f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24527</Words>
  <Application>Microsoft Office PowerPoint</Application>
  <PresentationFormat>宽屏</PresentationFormat>
  <Paragraphs>5375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2025-09-15T01:33:17Z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