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3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4.xml" ContentType="application/vnd.openxmlformats-officedocument.presentationml.tags+xml"/>
  <Override PartName="/ppt/notesSlides/notesSlide2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3" r:id="rId24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37.xml" Id="rId24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7.xml.rels>&#65279;<?xml version="1.0" encoding="utf-8"?><Relationships xmlns="http://schemas.openxmlformats.org/package/2006/relationships"><Relationship Type="http://schemas.openxmlformats.org/officeDocument/2006/relationships/slide" Target="/ppt/slides/slide237.xml" Id="rId2" /><Relationship Type="http://schemas.openxmlformats.org/officeDocument/2006/relationships/notesMaster" Target="/ppt/notesMasters/notesMaster1.xml" Id="rId1" /></Relationship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949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7.xml.rels>&#65279;<?xml version="1.0" encoding="utf-8"?><Relationships xmlns="http://schemas.openxmlformats.org/package/2006/relationships"><Relationship Type="http://schemas.openxmlformats.org/officeDocument/2006/relationships/image" Target="/ppt/media/image12.svg" Id="rId8" /><Relationship Type="http://schemas.openxmlformats.org/officeDocument/2006/relationships/image" Target="/ppt/media/image15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1.png" Id="rId7" /><Relationship Type="http://schemas.openxmlformats.org/officeDocument/2006/relationships/image" Target="/ppt/media/image246.svg" Id="rId12" /><Relationship Type="http://schemas.openxmlformats.org/officeDocument/2006/relationships/tags" Target="/ppt/tags/tag2064.xml" Id="rId2" /><Relationship Type="http://schemas.openxmlformats.org/officeDocument/2006/relationships/image" Target="/ppt/media/image8.svg" Id="rId16" /><Relationship Type="http://schemas.openxmlformats.org/officeDocument/2006/relationships/vmlDrawing" Target="/ppt/drawings/vmlDrawing241.vml" Id="rId1" /><Relationship Type="http://schemas.openxmlformats.org/officeDocument/2006/relationships/image" Target="/ppt/media/image4.emf" Id="rId6" /><Relationship Type="http://schemas.openxmlformats.org/officeDocument/2006/relationships/image" Target="/ppt/media/image245.png" Id="rId11" /><Relationship Type="http://schemas.openxmlformats.org/officeDocument/2006/relationships/oleObject" Target="/ppt/embeddings/oleObject241.bin" Id="rId5" /><Relationship Type="http://schemas.openxmlformats.org/officeDocument/2006/relationships/image" Target="/ppt/media/image7.png" Id="rId15" /><Relationship Type="http://schemas.openxmlformats.org/officeDocument/2006/relationships/image" Target="/ppt/media/image18.svg" Id="rId10" /><Relationship Type="http://schemas.openxmlformats.org/officeDocument/2006/relationships/notesSlide" Target="/ppt/notesSlides/notesSlide237.xml" Id="rId4" /><Relationship Type="http://schemas.openxmlformats.org/officeDocument/2006/relationships/image" Target="/ppt/media/image17.png" Id="rId9" /><Relationship Type="http://schemas.openxmlformats.org/officeDocument/2006/relationships/image" Target="/ppt/media/image16.svg" Id="rId14" /></Relationships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934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5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cxnSp>
        <p:nvCxnSpPr>
          <p:cNvPr id="2" name="Gerade Verbindung 13">
            <a:extLst>
              <a:ext uri="{FF2B5EF4-FFF2-40B4-BE49-F238E27FC236}">
                <a16:creationId xmlns:a16="http://schemas.microsoft.com/office/drawing/2014/main" id="{3ED9D482-7F4C-B183-14FF-79A1D8B51AD7}"/>
              </a:ext>
            </a:extLst>
          </p:cNvPr>
          <p:cNvCxnSpPr>
            <a:cxnSpLocks/>
          </p:cNvCxnSpPr>
          <p:nvPr/>
        </p:nvCxnSpPr>
        <p:spPr bwMode="gray">
          <a:xfrm>
            <a:off x="1673725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37">
            <a:extLst>
              <a:ext uri="{FF2B5EF4-FFF2-40B4-BE49-F238E27FC236}">
                <a16:creationId xmlns:a16="http://schemas.microsoft.com/office/drawing/2014/main" id="{02BF8DF5-2C6E-80CA-92A7-FD6BB7FDB4BB}"/>
              </a:ext>
            </a:extLst>
          </p:cNvPr>
          <p:cNvCxnSpPr>
            <a:cxnSpLocks/>
          </p:cNvCxnSpPr>
          <p:nvPr/>
        </p:nvCxnSpPr>
        <p:spPr bwMode="gray">
          <a:xfrm>
            <a:off x="3884863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40">
            <a:extLst>
              <a:ext uri="{FF2B5EF4-FFF2-40B4-BE49-F238E27FC236}">
                <a16:creationId xmlns:a16="http://schemas.microsoft.com/office/drawing/2014/main" id="{535F0B64-7A4B-DC23-EA88-B0009DAF66E2}"/>
              </a:ext>
            </a:extLst>
          </p:cNvPr>
          <p:cNvCxnSpPr>
            <a:cxnSpLocks/>
          </p:cNvCxnSpPr>
          <p:nvPr/>
        </p:nvCxnSpPr>
        <p:spPr bwMode="gray">
          <a:xfrm>
            <a:off x="830713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4">
            <a:extLst>
              <a:ext uri="{FF2B5EF4-FFF2-40B4-BE49-F238E27FC236}">
                <a16:creationId xmlns:a16="http://schemas.microsoft.com/office/drawing/2014/main" id="{16B1436D-06B0-13EA-C702-5F56FCD2EEF5}"/>
              </a:ext>
            </a:extLst>
          </p:cNvPr>
          <p:cNvCxnSpPr>
            <a:cxnSpLocks/>
          </p:cNvCxnSpPr>
          <p:nvPr/>
        </p:nvCxnSpPr>
        <p:spPr bwMode="gray">
          <a:xfrm>
            <a:off x="1050992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7">
            <a:extLst>
              <a:ext uri="{FF2B5EF4-FFF2-40B4-BE49-F238E27FC236}">
                <a16:creationId xmlns:a16="http://schemas.microsoft.com/office/drawing/2014/main" id="{6CDD405F-BA4C-768A-9615-345E9EBA3E72}"/>
              </a:ext>
            </a:extLst>
          </p:cNvPr>
          <p:cNvSpPr>
            <a:spLocks/>
          </p:cNvSpPr>
          <p:nvPr/>
        </p:nvSpPr>
        <p:spPr bwMode="gray">
          <a:xfrm>
            <a:off x="1252730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8D4B8C-1E77-7F0F-81F5-FB388BC8AA50}"/>
              </a:ext>
            </a:extLst>
          </p:cNvPr>
          <p:cNvSpPr txBox="1">
            <a:spLocks/>
          </p:cNvSpPr>
          <p:nvPr/>
        </p:nvSpPr>
        <p:spPr bwMode="gray">
          <a:xfrm>
            <a:off x="887368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{bullet_1}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{bullet_1_content}</a:t>
            </a:r>
          </a:p>
        </p:txBody>
      </p:sp>
      <p:sp>
        <p:nvSpPr>
          <p:cNvPr id="11" name="Ellipse 18">
            <a:extLst>
              <a:ext uri="{FF2B5EF4-FFF2-40B4-BE49-F238E27FC236}">
                <a16:creationId xmlns:a16="http://schemas.microsoft.com/office/drawing/2014/main" id="{A3755DE4-C239-9EE8-7F75-BB284978401E}"/>
              </a:ext>
            </a:extLst>
          </p:cNvPr>
          <p:cNvSpPr>
            <a:spLocks/>
          </p:cNvSpPr>
          <p:nvPr/>
        </p:nvSpPr>
        <p:spPr bwMode="gray">
          <a:xfrm>
            <a:off x="3463867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Textfeld 21">
            <a:extLst>
              <a:ext uri="{FF2B5EF4-FFF2-40B4-BE49-F238E27FC236}">
                <a16:creationId xmlns:a16="http://schemas.microsoft.com/office/drawing/2014/main" id="{DC2FB70E-1B1D-5D53-93DB-8F050EF8B7DB}"/>
              </a:ext>
            </a:extLst>
          </p:cNvPr>
          <p:cNvSpPr txBox="1">
            <a:spLocks/>
          </p:cNvSpPr>
          <p:nvPr/>
        </p:nvSpPr>
        <p:spPr bwMode="gray">
          <a:xfrm>
            <a:off x="3098505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{bullet_2}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{bullet_2_content}</a:t>
            </a: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4E117266-4ADA-44D9-2E71-FEA165F5AC7A}"/>
              </a:ext>
            </a:extLst>
          </p:cNvPr>
          <p:cNvSpPr>
            <a:spLocks/>
          </p:cNvSpPr>
          <p:nvPr/>
        </p:nvSpPr>
        <p:spPr bwMode="gray">
          <a:xfrm>
            <a:off x="788614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DE395F84-4D9C-07A8-0F06-11F3BE187979}"/>
              </a:ext>
            </a:extLst>
          </p:cNvPr>
          <p:cNvSpPr txBox="1">
            <a:spLocks/>
          </p:cNvSpPr>
          <p:nvPr/>
        </p:nvSpPr>
        <p:spPr bwMode="gray">
          <a:xfrm>
            <a:off x="7520779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{bullet_4}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{bullet_4_content}</a:t>
            </a: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B08A76E6-B0A1-EE4E-D534-D7B9EDD076D1}"/>
              </a:ext>
            </a:extLst>
          </p:cNvPr>
          <p:cNvSpPr>
            <a:spLocks/>
          </p:cNvSpPr>
          <p:nvPr/>
        </p:nvSpPr>
        <p:spPr bwMode="gray">
          <a:xfrm>
            <a:off x="1008893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ADE466FD-F882-A744-696F-932A52EE966E}"/>
              </a:ext>
            </a:extLst>
          </p:cNvPr>
          <p:cNvSpPr txBox="1">
            <a:spLocks/>
          </p:cNvSpPr>
          <p:nvPr/>
        </p:nvSpPr>
        <p:spPr bwMode="gray">
          <a:xfrm>
            <a:off x="9731916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{bullet_5}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{bullet_5_content}</a:t>
            </a:r>
          </a:p>
        </p:txBody>
      </p:sp>
      <p:sp>
        <p:nvSpPr>
          <p:cNvPr id="17" name="Ellipse 6">
            <a:extLst>
              <a:ext uri="{FF2B5EF4-FFF2-40B4-BE49-F238E27FC236}">
                <a16:creationId xmlns:a16="http://schemas.microsoft.com/office/drawing/2014/main" id="{960208EE-72F9-FC69-1EA2-4020494F047A}"/>
              </a:ext>
            </a:extLst>
          </p:cNvPr>
          <p:cNvSpPr>
            <a:spLocks/>
          </p:cNvSpPr>
          <p:nvPr/>
        </p:nvSpPr>
        <p:spPr bwMode="gray">
          <a:xfrm>
            <a:off x="5494615" y="2164212"/>
            <a:ext cx="1202768" cy="12027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extfeld 22">
            <a:extLst>
              <a:ext uri="{FF2B5EF4-FFF2-40B4-BE49-F238E27FC236}">
                <a16:creationId xmlns:a16="http://schemas.microsoft.com/office/drawing/2014/main" id="{FA32CE79-F330-FFE2-D36C-3D21B846EFC1}"/>
              </a:ext>
            </a:extLst>
          </p:cNvPr>
          <p:cNvSpPr txBox="1">
            <a:spLocks/>
          </p:cNvSpPr>
          <p:nvPr/>
        </p:nvSpPr>
        <p:spPr bwMode="gray">
          <a:xfrm>
            <a:off x="5309642" y="4190722"/>
            <a:ext cx="1572716" cy="5616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 dirty="0">
                <a:solidFill>
                  <a:schemeClr val="tx2"/>
                </a:solidFill>
              </a:rPr>
              <a:t>{bullet_3}</a:t>
            </a:r>
          </a:p>
          <a:p>
            <a:pPr algn="ctr"/>
            <a:r>
              <a:rPr lang="en-US" sz="1400" dirty="0">
                <a:solidFill>
                  <a:prstClr val="black"/>
                </a:solidFill>
              </a:rPr>
              <a:t>{bullet_3_content}</a:t>
            </a:r>
          </a:p>
        </p:txBody>
      </p:sp>
      <p:cxnSp>
        <p:nvCxnSpPr>
          <p:cNvPr id="19" name="Gerader Verbinder 26">
            <a:extLst>
              <a:ext uri="{FF2B5EF4-FFF2-40B4-BE49-F238E27FC236}">
                <a16:creationId xmlns:a16="http://schemas.microsoft.com/office/drawing/2014/main" id="{6421D1BB-7AAC-C0A5-5AF1-09171F6AF90D}"/>
              </a:ext>
            </a:extLst>
          </p:cNvPr>
          <p:cNvCxnSpPr>
            <a:cxnSpLocks/>
          </p:cNvCxnSpPr>
          <p:nvPr/>
        </p:nvCxnSpPr>
        <p:spPr bwMode="gray">
          <a:xfrm>
            <a:off x="7066272" y="3656890"/>
            <a:ext cx="512572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5">
            <a:extLst>
              <a:ext uri="{FF2B5EF4-FFF2-40B4-BE49-F238E27FC236}">
                <a16:creationId xmlns:a16="http://schemas.microsoft.com/office/drawing/2014/main" id="{1E0F9B1A-13DD-A3CE-65B0-0AEA8CC9A598}"/>
              </a:ext>
            </a:extLst>
          </p:cNvPr>
          <p:cNvCxnSpPr>
            <a:cxnSpLocks/>
          </p:cNvCxnSpPr>
          <p:nvPr/>
        </p:nvCxnSpPr>
        <p:spPr bwMode="gray">
          <a:xfrm>
            <a:off x="0" y="3656890"/>
            <a:ext cx="7066273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55">
            <a:extLst>
              <a:ext uri="{FF2B5EF4-FFF2-40B4-BE49-F238E27FC236}">
                <a16:creationId xmlns:a16="http://schemas.microsoft.com/office/drawing/2014/main" id="{D91C9432-4535-83A8-F43F-04598DBA58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2580" y="2508250"/>
            <a:ext cx="514692" cy="514692"/>
          </a:xfrm>
          <a:prstGeom prst="rect">
            <a:avLst/>
          </a:prstGeom>
        </p:spPr>
      </p:pic>
      <p:pic>
        <p:nvPicPr>
          <p:cNvPr id="22" name="Grafik 56">
            <a:extLst>
              <a:ext uri="{FF2B5EF4-FFF2-40B4-BE49-F238E27FC236}">
                <a16:creationId xmlns:a16="http://schemas.microsoft.com/office/drawing/2014/main" id="{DBD3D7F8-FA7B-4AFE-D5BB-43E49765BCE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49789" y="2508250"/>
            <a:ext cx="514692" cy="514692"/>
          </a:xfrm>
          <a:prstGeom prst="rect">
            <a:avLst/>
          </a:prstGeom>
        </p:spPr>
      </p:pic>
      <p:pic>
        <p:nvPicPr>
          <p:cNvPr id="23" name="Grafik 57">
            <a:extLst>
              <a:ext uri="{FF2B5EF4-FFF2-40B4-BE49-F238E27FC236}">
                <a16:creationId xmlns:a16="http://schemas.microsoft.com/office/drawing/2014/main" id="{E7C64ACE-622E-7AD0-7449-AC6365C2200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8653" y="2508250"/>
            <a:ext cx="514692" cy="514692"/>
          </a:xfrm>
          <a:prstGeom prst="rect">
            <a:avLst/>
          </a:prstGeom>
        </p:spPr>
      </p:pic>
      <p:pic>
        <p:nvPicPr>
          <p:cNvPr id="37" name="Grafik 58">
            <a:extLst>
              <a:ext uri="{FF2B5EF4-FFF2-40B4-BE49-F238E27FC236}">
                <a16:creationId xmlns:a16="http://schemas.microsoft.com/office/drawing/2014/main" id="{063179F6-371C-51DB-EDBE-A73D67371B8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7516" y="2508250"/>
            <a:ext cx="514692" cy="514692"/>
          </a:xfrm>
          <a:prstGeom prst="rect">
            <a:avLst/>
          </a:prstGeom>
        </p:spPr>
      </p:pic>
      <p:pic>
        <p:nvPicPr>
          <p:cNvPr id="38" name="Grafik 59">
            <a:extLst>
              <a:ext uri="{FF2B5EF4-FFF2-40B4-BE49-F238E27FC236}">
                <a16:creationId xmlns:a16="http://schemas.microsoft.com/office/drawing/2014/main" id="{FA3F9A20-7081-E988-E0B0-2E0075118A1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16380" y="2508250"/>
            <a:ext cx="514692" cy="514692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02A67D18-0B34-D466-C63D-50BD9CC6BD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108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18576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