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24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9.xml" ContentType="application/vnd.openxmlformats-officedocument.presentationml.tags+xml"/>
  <Override PartName="/ppt/notesSlides/notesSlide242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4" r:id="rId24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242.xml" Id="rId24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2.xml.rels>&#65279;<?xml version="1.0" encoding="utf-8"?><Relationships xmlns="http://schemas.openxmlformats.org/package/2006/relationships"><Relationship Type="http://schemas.openxmlformats.org/officeDocument/2006/relationships/slide" Target="/ppt/slides/slide242.xml" Id="rId2" /><Relationship Type="http://schemas.openxmlformats.org/officeDocument/2006/relationships/notesMaster" Target="/ppt/notesMasters/notesMaster1.xml" Id="rId1" /></Relationship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452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2.xml.rels>&#65279;<?xml version="1.0" encoding="utf-8"?><Relationships xmlns="http://schemas.openxmlformats.org/package/2006/relationships"><Relationship Type="http://schemas.openxmlformats.org/officeDocument/2006/relationships/image" Target="/ppt/media/image248.svg" Id="rId8" /><Relationship Type="http://schemas.openxmlformats.org/officeDocument/2006/relationships/image" Target="/ppt/media/image253.png" Id="rId13" /><Relationship Type="http://schemas.openxmlformats.org/officeDocument/2006/relationships/image" Target="/ppt/media/image258.svg" Id="rId1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47.png" Id="rId7" /><Relationship Type="http://schemas.openxmlformats.org/officeDocument/2006/relationships/image" Target="/ppt/media/image252.svg" Id="rId12" /><Relationship Type="http://schemas.openxmlformats.org/officeDocument/2006/relationships/image" Target="/ppt/media/image257.png" Id="rId17" /><Relationship Type="http://schemas.openxmlformats.org/officeDocument/2006/relationships/tags" Target="/ppt/tags/tag2069.xml" Id="rId2" /><Relationship Type="http://schemas.openxmlformats.org/officeDocument/2006/relationships/image" Target="/ppt/media/image256.svg" Id="rId16" /><Relationship Type="http://schemas.openxmlformats.org/officeDocument/2006/relationships/image" Target="/ppt/media/image40.svg" Id="rId20" /><Relationship Type="http://schemas.openxmlformats.org/officeDocument/2006/relationships/vmlDrawing" Target="/ppt/drawings/vmlDrawing246.vml" Id="rId1" /><Relationship Type="http://schemas.openxmlformats.org/officeDocument/2006/relationships/image" Target="/ppt/media/image4.emf" Id="rId6" /><Relationship Type="http://schemas.openxmlformats.org/officeDocument/2006/relationships/image" Target="/ppt/media/image251.png" Id="rId11" /><Relationship Type="http://schemas.openxmlformats.org/officeDocument/2006/relationships/oleObject" Target="/ppt/embeddings/oleObject246.bin" Id="rId5" /><Relationship Type="http://schemas.openxmlformats.org/officeDocument/2006/relationships/image" Target="/ppt/media/image255.png" Id="rId15" /><Relationship Type="http://schemas.openxmlformats.org/officeDocument/2006/relationships/image" Target="/ppt/media/image250.svg" Id="rId10" /><Relationship Type="http://schemas.openxmlformats.org/officeDocument/2006/relationships/image" Target="/ppt/media/image39.png" Id="rId19" /><Relationship Type="http://schemas.openxmlformats.org/officeDocument/2006/relationships/notesSlide" Target="/ppt/notesSlides/notesSlide242.xml" Id="rId4" /><Relationship Type="http://schemas.openxmlformats.org/officeDocument/2006/relationships/image" Target="/ppt/media/image249.png" Id="rId9" /><Relationship Type="http://schemas.openxmlformats.org/officeDocument/2006/relationships/image" Target="/ppt/media/image254.svg" Id="rId14" /></Relationships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771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2D247D8-773E-462A-5D1E-267D374EF4E3}"/>
              </a:ext>
            </a:extLst>
          </p:cNvPr>
          <p:cNvSpPr txBox="1">
            <a:spLocks/>
          </p:cNvSpPr>
          <p:nvPr/>
        </p:nvSpPr>
        <p:spPr bwMode="gray">
          <a:xfrm>
            <a:off x="1888340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</a:rPr>
              <a:t>{timeline_1}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5C62BF4F-0E0D-5780-6FC9-7C57D8D5A922}"/>
              </a:ext>
            </a:extLst>
          </p:cNvPr>
          <p:cNvSpPr txBox="1">
            <a:spLocks/>
          </p:cNvSpPr>
          <p:nvPr/>
        </p:nvSpPr>
        <p:spPr bwMode="gray">
          <a:xfrm>
            <a:off x="5539364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</a:rPr>
              <a:t>{timeline_2}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5981F7C5-D01B-27C7-C25D-3C91C70277AB}"/>
              </a:ext>
            </a:extLst>
          </p:cNvPr>
          <p:cNvSpPr txBox="1">
            <a:spLocks/>
          </p:cNvSpPr>
          <p:nvPr/>
        </p:nvSpPr>
        <p:spPr bwMode="gray">
          <a:xfrm>
            <a:off x="9190392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</a:rPr>
              <a:t>{timeline_3}</a:t>
            </a:r>
            <a:endParaRPr lang="en-US" sz="1400" dirty="0">
              <a:solidFill>
                <a:schemeClr val="accent1"/>
              </a:solidFill>
            </a:endParaRPr>
          </a:p>
        </p:txBody>
      </p:sp>
      <p:pic>
        <p:nvPicPr>
          <p:cNvPr id="29" name="Grafik 16">
            <a:extLst>
              <a:ext uri="{FF2B5EF4-FFF2-40B4-BE49-F238E27FC236}">
                <a16:creationId xmlns:a16="http://schemas.microsoft.com/office/drawing/2014/main" id="{8F25B329-B35D-D3BC-3461-885B1073B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0928" y="5491873"/>
            <a:ext cx="600952" cy="600952"/>
          </a:xfrm>
          <a:prstGeom prst="rect">
            <a:avLst/>
          </a:prstGeom>
        </p:spPr>
      </p:pic>
      <p:pic>
        <p:nvPicPr>
          <p:cNvPr id="30" name="Grafik 18">
            <a:extLst>
              <a:ext uri="{FF2B5EF4-FFF2-40B4-BE49-F238E27FC236}">
                <a16:creationId xmlns:a16="http://schemas.microsoft.com/office/drawing/2014/main" id="{E9BEA578-0247-80E1-1844-29DFE35DA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9901" y="5491873"/>
            <a:ext cx="600952" cy="600952"/>
          </a:xfrm>
          <a:prstGeom prst="rect">
            <a:avLst/>
          </a:prstGeom>
        </p:spPr>
      </p:pic>
      <p:pic>
        <p:nvPicPr>
          <p:cNvPr id="31" name="Grafik 20">
            <a:extLst>
              <a:ext uri="{FF2B5EF4-FFF2-40B4-BE49-F238E27FC236}">
                <a16:creationId xmlns:a16="http://schemas.microsoft.com/office/drawing/2014/main" id="{DA51130C-1A6D-E884-E849-00A616C58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8875" y="5491873"/>
            <a:ext cx="600952" cy="600952"/>
          </a:xfrm>
          <a:prstGeom prst="rect">
            <a:avLst/>
          </a:prstGeom>
        </p:spPr>
      </p:pic>
      <p:cxnSp>
        <p:nvCxnSpPr>
          <p:cNvPr id="32" name="Gerader Verbinder 13">
            <a:extLst>
              <a:ext uri="{FF2B5EF4-FFF2-40B4-BE49-F238E27FC236}">
                <a16:creationId xmlns:a16="http://schemas.microsoft.com/office/drawing/2014/main" id="{B03F7F37-9FEC-26D0-E2AD-95A2E6482643}"/>
              </a:ext>
            </a:extLst>
          </p:cNvPr>
          <p:cNvCxnSpPr>
            <a:cxnSpLocks/>
          </p:cNvCxnSpPr>
          <p:nvPr/>
        </p:nvCxnSpPr>
        <p:spPr>
          <a:xfrm>
            <a:off x="4299351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14">
            <a:extLst>
              <a:ext uri="{FF2B5EF4-FFF2-40B4-BE49-F238E27FC236}">
                <a16:creationId xmlns:a16="http://schemas.microsoft.com/office/drawing/2014/main" id="{8D88ACED-069B-8575-6E72-00ACB6B116E8}"/>
              </a:ext>
            </a:extLst>
          </p:cNvPr>
          <p:cNvCxnSpPr>
            <a:cxnSpLocks/>
          </p:cNvCxnSpPr>
          <p:nvPr/>
        </p:nvCxnSpPr>
        <p:spPr>
          <a:xfrm>
            <a:off x="7950377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1">
            <a:extLst>
              <a:ext uri="{FF2B5EF4-FFF2-40B4-BE49-F238E27FC236}">
                <a16:creationId xmlns:a16="http://schemas.microsoft.com/office/drawing/2014/main" id="{915F0731-59EE-8968-EBD4-F17FA30E083A}"/>
              </a:ext>
            </a:extLst>
          </p:cNvPr>
          <p:cNvCxnSpPr>
            <a:cxnSpLocks/>
          </p:cNvCxnSpPr>
          <p:nvPr/>
        </p:nvCxnSpPr>
        <p:spPr>
          <a:xfrm>
            <a:off x="11601404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22">
            <a:extLst>
              <a:ext uri="{FF2B5EF4-FFF2-40B4-BE49-F238E27FC236}">
                <a16:creationId xmlns:a16="http://schemas.microsoft.com/office/drawing/2014/main" id="{D3C1DC5B-81F3-AF58-8EF2-12A2D2957C20}"/>
              </a:ext>
            </a:extLst>
          </p:cNvPr>
          <p:cNvCxnSpPr>
            <a:cxnSpLocks/>
          </p:cNvCxnSpPr>
          <p:nvPr/>
        </p:nvCxnSpPr>
        <p:spPr>
          <a:xfrm>
            <a:off x="648325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25">
            <a:extLst>
              <a:ext uri="{FF2B5EF4-FFF2-40B4-BE49-F238E27FC236}">
                <a16:creationId xmlns:a16="http://schemas.microsoft.com/office/drawing/2014/main" id="{08E8E145-000F-5A1F-5EB7-EF64E4EB9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847" y="5491873"/>
            <a:ext cx="600952" cy="600952"/>
          </a:xfrm>
          <a:prstGeom prst="rect">
            <a:avLst/>
          </a:prstGeom>
        </p:spPr>
      </p:pic>
      <p:cxnSp>
        <p:nvCxnSpPr>
          <p:cNvPr id="39" name="Gerader Verbinder 32">
            <a:extLst>
              <a:ext uri="{FF2B5EF4-FFF2-40B4-BE49-F238E27FC236}">
                <a16:creationId xmlns:a16="http://schemas.microsoft.com/office/drawing/2014/main" id="{C1A1D829-31EC-CB0D-AC82-DBEA0B559F6E}"/>
              </a:ext>
            </a:extLst>
          </p:cNvPr>
          <p:cNvCxnSpPr>
            <a:cxnSpLocks/>
          </p:cNvCxnSpPr>
          <p:nvPr/>
        </p:nvCxnSpPr>
        <p:spPr>
          <a:xfrm flipH="1">
            <a:off x="907093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4">
            <a:extLst>
              <a:ext uri="{FF2B5EF4-FFF2-40B4-BE49-F238E27FC236}">
                <a16:creationId xmlns:a16="http://schemas.microsoft.com/office/drawing/2014/main" id="{95E9DB32-5C9E-617C-D672-5C688B22A540}"/>
              </a:ext>
            </a:extLst>
          </p:cNvPr>
          <p:cNvCxnSpPr>
            <a:cxnSpLocks/>
          </p:cNvCxnSpPr>
          <p:nvPr/>
        </p:nvCxnSpPr>
        <p:spPr>
          <a:xfrm>
            <a:off x="3318106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5">
            <a:extLst>
              <a:ext uri="{FF2B5EF4-FFF2-40B4-BE49-F238E27FC236}">
                <a16:creationId xmlns:a16="http://schemas.microsoft.com/office/drawing/2014/main" id="{B75B58BC-BD84-827B-DD47-A0E6194B157B}"/>
              </a:ext>
            </a:extLst>
          </p:cNvPr>
          <p:cNvCxnSpPr>
            <a:cxnSpLocks/>
          </p:cNvCxnSpPr>
          <p:nvPr/>
        </p:nvCxnSpPr>
        <p:spPr>
          <a:xfrm flipH="1">
            <a:off x="455811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6">
            <a:extLst>
              <a:ext uri="{FF2B5EF4-FFF2-40B4-BE49-F238E27FC236}">
                <a16:creationId xmlns:a16="http://schemas.microsoft.com/office/drawing/2014/main" id="{39D6916E-6327-99B1-2955-542CA621364E}"/>
              </a:ext>
            </a:extLst>
          </p:cNvPr>
          <p:cNvCxnSpPr>
            <a:cxnSpLocks/>
          </p:cNvCxnSpPr>
          <p:nvPr/>
        </p:nvCxnSpPr>
        <p:spPr>
          <a:xfrm>
            <a:off x="6969129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37">
            <a:extLst>
              <a:ext uri="{FF2B5EF4-FFF2-40B4-BE49-F238E27FC236}">
                <a16:creationId xmlns:a16="http://schemas.microsoft.com/office/drawing/2014/main" id="{567C9191-5D2F-8E0D-AAD3-6F8153093ADA}"/>
              </a:ext>
            </a:extLst>
          </p:cNvPr>
          <p:cNvCxnSpPr>
            <a:cxnSpLocks/>
          </p:cNvCxnSpPr>
          <p:nvPr/>
        </p:nvCxnSpPr>
        <p:spPr>
          <a:xfrm flipH="1">
            <a:off x="8209145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38">
            <a:extLst>
              <a:ext uri="{FF2B5EF4-FFF2-40B4-BE49-F238E27FC236}">
                <a16:creationId xmlns:a16="http://schemas.microsoft.com/office/drawing/2014/main" id="{E998037C-916E-CF02-20A4-3B306F4EED9C}"/>
              </a:ext>
            </a:extLst>
          </p:cNvPr>
          <p:cNvCxnSpPr>
            <a:cxnSpLocks/>
          </p:cNvCxnSpPr>
          <p:nvPr/>
        </p:nvCxnSpPr>
        <p:spPr>
          <a:xfrm>
            <a:off x="1062015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: Form 39">
            <a:extLst>
              <a:ext uri="{FF2B5EF4-FFF2-40B4-BE49-F238E27FC236}">
                <a16:creationId xmlns:a16="http://schemas.microsoft.com/office/drawing/2014/main" id="{3B78A944-39C9-FF97-341E-4F2452C5AC6D}"/>
              </a:ext>
            </a:extLst>
          </p:cNvPr>
          <p:cNvSpPr>
            <a:spLocks/>
          </p:cNvSpPr>
          <p:nvPr/>
        </p:nvSpPr>
        <p:spPr>
          <a:xfrm>
            <a:off x="1833866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6" name="Freihandform: Form 40">
            <a:extLst>
              <a:ext uri="{FF2B5EF4-FFF2-40B4-BE49-F238E27FC236}">
                <a16:creationId xmlns:a16="http://schemas.microsoft.com/office/drawing/2014/main" id="{916BE522-122F-A075-177A-B4D3B7830F52}"/>
              </a:ext>
            </a:extLst>
          </p:cNvPr>
          <p:cNvSpPr>
            <a:spLocks/>
          </p:cNvSpPr>
          <p:nvPr/>
        </p:nvSpPr>
        <p:spPr>
          <a:xfrm>
            <a:off x="2407535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7" name="Freihandform: Form 42">
            <a:extLst>
              <a:ext uri="{FF2B5EF4-FFF2-40B4-BE49-F238E27FC236}">
                <a16:creationId xmlns:a16="http://schemas.microsoft.com/office/drawing/2014/main" id="{59965872-6537-C623-976B-276162F508EA}"/>
              </a:ext>
            </a:extLst>
          </p:cNvPr>
          <p:cNvSpPr>
            <a:spLocks/>
          </p:cNvSpPr>
          <p:nvPr/>
        </p:nvSpPr>
        <p:spPr>
          <a:xfrm>
            <a:off x="1701203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8" name="Freihandform: Form 43">
            <a:extLst>
              <a:ext uri="{FF2B5EF4-FFF2-40B4-BE49-F238E27FC236}">
                <a16:creationId xmlns:a16="http://schemas.microsoft.com/office/drawing/2014/main" id="{5825AD1D-48E6-1239-4FFF-01D6BD163DF6}"/>
              </a:ext>
            </a:extLst>
          </p:cNvPr>
          <p:cNvSpPr>
            <a:spLocks/>
          </p:cNvSpPr>
          <p:nvPr/>
        </p:nvSpPr>
        <p:spPr>
          <a:xfrm>
            <a:off x="2873130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9" name="Freihandform: Form 44">
            <a:extLst>
              <a:ext uri="{FF2B5EF4-FFF2-40B4-BE49-F238E27FC236}">
                <a16:creationId xmlns:a16="http://schemas.microsoft.com/office/drawing/2014/main" id="{F29B08F9-1AC7-4072-C485-DD99C4556354}"/>
              </a:ext>
            </a:extLst>
          </p:cNvPr>
          <p:cNvSpPr>
            <a:spLocks/>
          </p:cNvSpPr>
          <p:nvPr/>
        </p:nvSpPr>
        <p:spPr>
          <a:xfrm>
            <a:off x="2473010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0" name="Freihandform: Form 45">
            <a:extLst>
              <a:ext uri="{FF2B5EF4-FFF2-40B4-BE49-F238E27FC236}">
                <a16:creationId xmlns:a16="http://schemas.microsoft.com/office/drawing/2014/main" id="{F0FCB297-D104-8CAA-E71F-DEDC74AC5424}"/>
              </a:ext>
            </a:extLst>
          </p:cNvPr>
          <p:cNvSpPr>
            <a:spLocks/>
          </p:cNvSpPr>
          <p:nvPr/>
        </p:nvSpPr>
        <p:spPr>
          <a:xfrm>
            <a:off x="1163948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Freihandform: Form 49">
            <a:extLst>
              <a:ext uri="{FF2B5EF4-FFF2-40B4-BE49-F238E27FC236}">
                <a16:creationId xmlns:a16="http://schemas.microsoft.com/office/drawing/2014/main" id="{7D184FE2-7549-C90C-DF17-299F92B1F99A}"/>
              </a:ext>
            </a:extLst>
          </p:cNvPr>
          <p:cNvSpPr>
            <a:spLocks/>
          </p:cNvSpPr>
          <p:nvPr/>
        </p:nvSpPr>
        <p:spPr>
          <a:xfrm>
            <a:off x="5473679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2" name="Freihandform: Form 50">
            <a:extLst>
              <a:ext uri="{FF2B5EF4-FFF2-40B4-BE49-F238E27FC236}">
                <a16:creationId xmlns:a16="http://schemas.microsoft.com/office/drawing/2014/main" id="{9CC3C2C0-3808-E0E8-4303-5CABDB636C6B}"/>
              </a:ext>
            </a:extLst>
          </p:cNvPr>
          <p:cNvSpPr>
            <a:spLocks/>
          </p:cNvSpPr>
          <p:nvPr/>
        </p:nvSpPr>
        <p:spPr>
          <a:xfrm>
            <a:off x="6047348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3" name="Freihandform: Form 55">
            <a:extLst>
              <a:ext uri="{FF2B5EF4-FFF2-40B4-BE49-F238E27FC236}">
                <a16:creationId xmlns:a16="http://schemas.microsoft.com/office/drawing/2014/main" id="{5A039644-3419-50A4-CC81-5B821E0CEB7E}"/>
              </a:ext>
            </a:extLst>
          </p:cNvPr>
          <p:cNvSpPr>
            <a:spLocks/>
          </p:cNvSpPr>
          <p:nvPr/>
        </p:nvSpPr>
        <p:spPr>
          <a:xfrm>
            <a:off x="5341016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4" name="Freihandform: Form 56">
            <a:extLst>
              <a:ext uri="{FF2B5EF4-FFF2-40B4-BE49-F238E27FC236}">
                <a16:creationId xmlns:a16="http://schemas.microsoft.com/office/drawing/2014/main" id="{3693446B-0FF1-93A2-1DBC-4CDA078D643D}"/>
              </a:ext>
            </a:extLst>
          </p:cNvPr>
          <p:cNvSpPr>
            <a:spLocks/>
          </p:cNvSpPr>
          <p:nvPr/>
        </p:nvSpPr>
        <p:spPr>
          <a:xfrm>
            <a:off x="6512943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5" name="Freihandform: Form 52">
            <a:extLst>
              <a:ext uri="{FF2B5EF4-FFF2-40B4-BE49-F238E27FC236}">
                <a16:creationId xmlns:a16="http://schemas.microsoft.com/office/drawing/2014/main" id="{56E36796-EA33-5859-8E69-5191CD485BC1}"/>
              </a:ext>
            </a:extLst>
          </p:cNvPr>
          <p:cNvSpPr>
            <a:spLocks/>
          </p:cNvSpPr>
          <p:nvPr/>
        </p:nvSpPr>
        <p:spPr>
          <a:xfrm>
            <a:off x="6112823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6" name="Freihandform: Form 53">
            <a:extLst>
              <a:ext uri="{FF2B5EF4-FFF2-40B4-BE49-F238E27FC236}">
                <a16:creationId xmlns:a16="http://schemas.microsoft.com/office/drawing/2014/main" id="{0F15CC56-10BA-6095-5723-2FCB183BFF66}"/>
              </a:ext>
            </a:extLst>
          </p:cNvPr>
          <p:cNvSpPr>
            <a:spLocks/>
          </p:cNvSpPr>
          <p:nvPr/>
        </p:nvSpPr>
        <p:spPr>
          <a:xfrm>
            <a:off x="4803761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Freihandform: Form 58">
            <a:extLst>
              <a:ext uri="{FF2B5EF4-FFF2-40B4-BE49-F238E27FC236}">
                <a16:creationId xmlns:a16="http://schemas.microsoft.com/office/drawing/2014/main" id="{9B0DAE06-D65D-1A96-56C1-4B60BAF35236}"/>
              </a:ext>
            </a:extLst>
          </p:cNvPr>
          <p:cNvSpPr>
            <a:spLocks/>
          </p:cNvSpPr>
          <p:nvPr/>
        </p:nvSpPr>
        <p:spPr>
          <a:xfrm>
            <a:off x="9113493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8" name="Freihandform: Form 59">
            <a:extLst>
              <a:ext uri="{FF2B5EF4-FFF2-40B4-BE49-F238E27FC236}">
                <a16:creationId xmlns:a16="http://schemas.microsoft.com/office/drawing/2014/main" id="{16F4DDF3-B535-5573-4DB9-4A297B934284}"/>
              </a:ext>
            </a:extLst>
          </p:cNvPr>
          <p:cNvSpPr>
            <a:spLocks/>
          </p:cNvSpPr>
          <p:nvPr/>
        </p:nvSpPr>
        <p:spPr>
          <a:xfrm>
            <a:off x="9687162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9" name="Freihandform: Form 64">
            <a:extLst>
              <a:ext uri="{FF2B5EF4-FFF2-40B4-BE49-F238E27FC236}">
                <a16:creationId xmlns:a16="http://schemas.microsoft.com/office/drawing/2014/main" id="{78ACF1E6-8297-EC88-8515-3E498539ECB1}"/>
              </a:ext>
            </a:extLst>
          </p:cNvPr>
          <p:cNvSpPr>
            <a:spLocks/>
          </p:cNvSpPr>
          <p:nvPr/>
        </p:nvSpPr>
        <p:spPr>
          <a:xfrm>
            <a:off x="8980830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0" name="Freihandform: Form 65">
            <a:extLst>
              <a:ext uri="{FF2B5EF4-FFF2-40B4-BE49-F238E27FC236}">
                <a16:creationId xmlns:a16="http://schemas.microsoft.com/office/drawing/2014/main" id="{73D5B5B9-9FB2-87FE-EA98-792542CAFFC7}"/>
              </a:ext>
            </a:extLst>
          </p:cNvPr>
          <p:cNvSpPr>
            <a:spLocks/>
          </p:cNvSpPr>
          <p:nvPr/>
        </p:nvSpPr>
        <p:spPr>
          <a:xfrm>
            <a:off x="10152757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1" name="Freihandform: Form 61">
            <a:extLst>
              <a:ext uri="{FF2B5EF4-FFF2-40B4-BE49-F238E27FC236}">
                <a16:creationId xmlns:a16="http://schemas.microsoft.com/office/drawing/2014/main" id="{B28D8F36-1537-8D35-B523-9B97C5499925}"/>
              </a:ext>
            </a:extLst>
          </p:cNvPr>
          <p:cNvSpPr>
            <a:spLocks/>
          </p:cNvSpPr>
          <p:nvPr/>
        </p:nvSpPr>
        <p:spPr>
          <a:xfrm>
            <a:off x="9752637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2" name="Freihandform: Form 62">
            <a:extLst>
              <a:ext uri="{FF2B5EF4-FFF2-40B4-BE49-F238E27FC236}">
                <a16:creationId xmlns:a16="http://schemas.microsoft.com/office/drawing/2014/main" id="{FF462FD8-5E8B-DE3F-FE4C-C63B3BE81FCC}"/>
              </a:ext>
            </a:extLst>
          </p:cNvPr>
          <p:cNvSpPr>
            <a:spLocks/>
          </p:cNvSpPr>
          <p:nvPr/>
        </p:nvSpPr>
        <p:spPr>
          <a:xfrm>
            <a:off x="8443575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3" name="Grafik 67">
            <a:extLst>
              <a:ext uri="{FF2B5EF4-FFF2-40B4-BE49-F238E27FC236}">
                <a16:creationId xmlns:a16="http://schemas.microsoft.com/office/drawing/2014/main" id="{B6D3F47C-4D90-3D41-A4B2-F48F1EE507E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03586" y="4943475"/>
            <a:ext cx="556670" cy="556670"/>
          </a:xfrm>
          <a:prstGeom prst="rect">
            <a:avLst/>
          </a:prstGeom>
        </p:spPr>
      </p:pic>
      <p:pic>
        <p:nvPicPr>
          <p:cNvPr id="64" name="Grafik 69">
            <a:extLst>
              <a:ext uri="{FF2B5EF4-FFF2-40B4-BE49-F238E27FC236}">
                <a16:creationId xmlns:a16="http://schemas.microsoft.com/office/drawing/2014/main" id="{EEE44D2E-0494-9653-FEA1-7BCB2691560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63772" y="4943475"/>
            <a:ext cx="556670" cy="556670"/>
          </a:xfrm>
          <a:prstGeom prst="rect">
            <a:avLst/>
          </a:prstGeom>
        </p:spPr>
      </p:pic>
      <p:pic>
        <p:nvPicPr>
          <p:cNvPr id="65" name="Grafik 71">
            <a:extLst>
              <a:ext uri="{FF2B5EF4-FFF2-40B4-BE49-F238E27FC236}">
                <a16:creationId xmlns:a16="http://schemas.microsoft.com/office/drawing/2014/main" id="{F6A664EC-1207-E32D-56D3-356B211BBFF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3959" y="4943475"/>
            <a:ext cx="556670" cy="556670"/>
          </a:xfrm>
          <a:prstGeom prst="rect">
            <a:avLst/>
          </a:prstGeom>
        </p:spPr>
      </p:pic>
      <p:sp>
        <p:nvSpPr>
          <p:cNvPr id="66" name="Rechteck 72">
            <a:extLst>
              <a:ext uri="{FF2B5EF4-FFF2-40B4-BE49-F238E27FC236}">
                <a16:creationId xmlns:a16="http://schemas.microsoft.com/office/drawing/2014/main" id="{40DE2B89-F42B-9C41-C5CC-813BFEB2050B}"/>
              </a:ext>
            </a:extLst>
          </p:cNvPr>
          <p:cNvSpPr>
            <a:spLocks/>
          </p:cNvSpPr>
          <p:nvPr/>
        </p:nvSpPr>
        <p:spPr>
          <a:xfrm>
            <a:off x="40798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sym typeface="Futura"/>
              </a:rPr>
              <a:t>{subtitle_1}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sym typeface="Futura"/>
              </a:rPr>
              <a:t>{subtitle_1_bullet}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sym typeface="Futura"/>
              </a:rPr>
              <a:t>{subtitle_1_bullet_content}</a:t>
            </a:r>
            <a:endParaRPr lang="en-US" sz="1400" b="1" dirty="0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67" name="Rechteck 73">
            <a:extLst>
              <a:ext uri="{FF2B5EF4-FFF2-40B4-BE49-F238E27FC236}">
                <a16:creationId xmlns:a16="http://schemas.microsoft.com/office/drawing/2014/main" id="{82FA7F68-3230-9165-84AC-416389FC1534}"/>
              </a:ext>
            </a:extLst>
          </p:cNvPr>
          <p:cNvSpPr>
            <a:spLocks/>
          </p:cNvSpPr>
          <p:nvPr/>
        </p:nvSpPr>
        <p:spPr>
          <a:xfrm>
            <a:off x="629454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sym typeface="Futura"/>
              </a:rPr>
              <a:t>{subtitle_2}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sym typeface="Futura"/>
              </a:rPr>
              <a:t>{subtitle_2_bullet}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sym typeface="Futura"/>
              </a:rPr>
              <a:t>{subtitle_2_bullet_content}</a:t>
            </a:r>
          </a:p>
          <a:p>
            <a:pPr>
              <a:buClr>
                <a:srgbClr val="000000"/>
              </a:buClr>
            </a:pPr>
            <a:endParaRPr lang="en-US" sz="1400" b="1" dirty="0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44E3E1C-FE9E-A7AB-2A25-AA2E0BC894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52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sprints, plan, plans,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286975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