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tags/tag4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slides/slide243.xml" ContentType="application/vnd.openxmlformats-officedocument.presentationml.slide+xml"/>
  <Override PartName="/ppt/tags/tag2070.xml" ContentType="application/vnd.openxmlformats-officedocument.presentationml.tags+xml"/>
  <Override PartName="/ppt/notesSlides/notesSlide243.xml" ContentType="application/vnd.openxmlformats-officedocument.presentationml.notesSlide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69" r:id="rId246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slide" Target="/ppt/slides/slide243.xml" Id="rId24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47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43.xml.rels>&#65279;<?xml version="1.0" encoding="utf-8"?><Relationships xmlns="http://schemas.openxmlformats.org/package/2006/relationships"><Relationship Type="http://schemas.openxmlformats.org/officeDocument/2006/relationships/slide" Target="/ppt/slides/slide243.xml" Id="rId2" /><Relationship Type="http://schemas.openxmlformats.org/officeDocument/2006/relationships/notesMaster" Target="/ppt/notesMasters/notesMaster1.xml" Id="rId1" /></Relationship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61748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6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8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43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070.xml" Id="rId2" /><Relationship Type="http://schemas.openxmlformats.org/officeDocument/2006/relationships/vmlDrawing" Target="/ppt/drawings/vmlDrawing247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247.bin" Id="rId5" /><Relationship Type="http://schemas.openxmlformats.org/officeDocument/2006/relationships/notesSlide" Target="/ppt/notesSlides/notesSlide243.xml" Id="rId4" /></Relationships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289469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96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>
                <a:sym typeface="Futura"/>
              </a:rPr>
              <a:t>Monthly dashboard calendar</a:t>
            </a:r>
            <a:endParaRPr lang="en-US"/>
          </a:p>
        </p:txBody>
      </p:sp>
      <p:sp>
        <p:nvSpPr>
          <p:cNvPr id="2" name="Rechteck 67">
            <a:extLst>
              <a:ext uri="{FF2B5EF4-FFF2-40B4-BE49-F238E27FC236}">
                <a16:creationId xmlns:a16="http://schemas.microsoft.com/office/drawing/2014/main" id="{A6755B8E-FB96-42CE-613D-A2072D7B8503}"/>
              </a:ext>
            </a:extLst>
          </p:cNvPr>
          <p:cNvSpPr>
            <a:spLocks/>
          </p:cNvSpPr>
          <p:nvPr/>
        </p:nvSpPr>
        <p:spPr>
          <a:xfrm>
            <a:off x="0" y="2552701"/>
            <a:ext cx="12192000" cy="3505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: abgerundete Ecken 3">
            <a:extLst>
              <a:ext uri="{FF2B5EF4-FFF2-40B4-BE49-F238E27FC236}">
                <a16:creationId xmlns:a16="http://schemas.microsoft.com/office/drawing/2014/main" id="{78982C9A-C329-2E73-932E-CBCFA7088439}"/>
              </a:ext>
            </a:extLst>
          </p:cNvPr>
          <p:cNvSpPr>
            <a:spLocks/>
          </p:cNvSpPr>
          <p:nvPr/>
        </p:nvSpPr>
        <p:spPr>
          <a:xfrm>
            <a:off x="403200" y="1557339"/>
            <a:ext cx="4230270" cy="4304258"/>
          </a:xfrm>
          <a:prstGeom prst="roundRect">
            <a:avLst>
              <a:gd name="adj" fmla="val 5582"/>
            </a:avLst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4" name="Ellipse 4">
            <a:extLst>
              <a:ext uri="{FF2B5EF4-FFF2-40B4-BE49-F238E27FC236}">
                <a16:creationId xmlns:a16="http://schemas.microsoft.com/office/drawing/2014/main" id="{526E8EA7-2A78-C68E-761A-9DA442C5126F}"/>
              </a:ext>
            </a:extLst>
          </p:cNvPr>
          <p:cNvSpPr>
            <a:spLocks/>
          </p:cNvSpPr>
          <p:nvPr/>
        </p:nvSpPr>
        <p:spPr>
          <a:xfrm>
            <a:off x="804480" y="3188592"/>
            <a:ext cx="360811" cy="3607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alpha val="25000"/>
                  </a:schemeClr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42D5DD7-174A-2B75-4D7E-1E87686376BA}"/>
              </a:ext>
            </a:extLst>
          </p:cNvPr>
          <p:cNvSpPr>
            <a:spLocks/>
          </p:cNvSpPr>
          <p:nvPr/>
        </p:nvSpPr>
        <p:spPr>
          <a:xfrm>
            <a:off x="1315630" y="3188592"/>
            <a:ext cx="360811" cy="3607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alpha val="25000"/>
                  </a:schemeClr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0D89536-8EDD-6A6B-AB81-181989803562}"/>
              </a:ext>
            </a:extLst>
          </p:cNvPr>
          <p:cNvSpPr>
            <a:spLocks/>
          </p:cNvSpPr>
          <p:nvPr/>
        </p:nvSpPr>
        <p:spPr>
          <a:xfrm>
            <a:off x="1826779" y="3188592"/>
            <a:ext cx="360811" cy="3607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alpha val="25000"/>
                  </a:schemeClr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9" name="Ellipse 7">
            <a:extLst>
              <a:ext uri="{FF2B5EF4-FFF2-40B4-BE49-F238E27FC236}">
                <a16:creationId xmlns:a16="http://schemas.microsoft.com/office/drawing/2014/main" id="{0B4F6080-1ED9-4CE4-4F0A-C9EB4AA3FEAE}"/>
              </a:ext>
            </a:extLst>
          </p:cNvPr>
          <p:cNvSpPr>
            <a:spLocks/>
          </p:cNvSpPr>
          <p:nvPr/>
        </p:nvSpPr>
        <p:spPr>
          <a:xfrm>
            <a:off x="2337929" y="3188592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11" name="Ellipse 8">
            <a:extLst>
              <a:ext uri="{FF2B5EF4-FFF2-40B4-BE49-F238E27FC236}">
                <a16:creationId xmlns:a16="http://schemas.microsoft.com/office/drawing/2014/main" id="{AD80E555-4B70-45BD-B53A-4F2138832EA6}"/>
              </a:ext>
            </a:extLst>
          </p:cNvPr>
          <p:cNvSpPr>
            <a:spLocks/>
          </p:cNvSpPr>
          <p:nvPr/>
        </p:nvSpPr>
        <p:spPr>
          <a:xfrm>
            <a:off x="2849079" y="3188592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12" name="Ellipse 9">
            <a:extLst>
              <a:ext uri="{FF2B5EF4-FFF2-40B4-BE49-F238E27FC236}">
                <a16:creationId xmlns:a16="http://schemas.microsoft.com/office/drawing/2014/main" id="{63C9073A-0CFF-9861-B0A7-FE09BB6F68A7}"/>
              </a:ext>
            </a:extLst>
          </p:cNvPr>
          <p:cNvSpPr>
            <a:spLocks/>
          </p:cNvSpPr>
          <p:nvPr/>
        </p:nvSpPr>
        <p:spPr>
          <a:xfrm>
            <a:off x="3360228" y="3188592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13" name="Ellipse 10">
            <a:extLst>
              <a:ext uri="{FF2B5EF4-FFF2-40B4-BE49-F238E27FC236}">
                <a16:creationId xmlns:a16="http://schemas.microsoft.com/office/drawing/2014/main" id="{6950F1BE-2E5F-0E94-0456-24125AF00267}"/>
              </a:ext>
            </a:extLst>
          </p:cNvPr>
          <p:cNvSpPr>
            <a:spLocks/>
          </p:cNvSpPr>
          <p:nvPr/>
        </p:nvSpPr>
        <p:spPr>
          <a:xfrm>
            <a:off x="3871378" y="3188592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14" name="Ellipse 11">
            <a:extLst>
              <a:ext uri="{FF2B5EF4-FFF2-40B4-BE49-F238E27FC236}">
                <a16:creationId xmlns:a16="http://schemas.microsoft.com/office/drawing/2014/main" id="{C7CF8B59-764C-1C6A-048A-FC30B2FD9B7F}"/>
              </a:ext>
            </a:extLst>
          </p:cNvPr>
          <p:cNvSpPr>
            <a:spLocks/>
          </p:cNvSpPr>
          <p:nvPr/>
        </p:nvSpPr>
        <p:spPr>
          <a:xfrm>
            <a:off x="804480" y="3699688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15" name="Ellipse 12">
            <a:extLst>
              <a:ext uri="{FF2B5EF4-FFF2-40B4-BE49-F238E27FC236}">
                <a16:creationId xmlns:a16="http://schemas.microsoft.com/office/drawing/2014/main" id="{24F2DC8B-5778-47E8-154D-6C3BE0FA3164}"/>
              </a:ext>
            </a:extLst>
          </p:cNvPr>
          <p:cNvSpPr>
            <a:spLocks/>
          </p:cNvSpPr>
          <p:nvPr/>
        </p:nvSpPr>
        <p:spPr>
          <a:xfrm>
            <a:off x="1315630" y="3699688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16" name="Ellipse 13">
            <a:extLst>
              <a:ext uri="{FF2B5EF4-FFF2-40B4-BE49-F238E27FC236}">
                <a16:creationId xmlns:a16="http://schemas.microsoft.com/office/drawing/2014/main" id="{C939723C-9C20-082B-CF65-8096DD8BAEA0}"/>
              </a:ext>
            </a:extLst>
          </p:cNvPr>
          <p:cNvSpPr>
            <a:spLocks/>
          </p:cNvSpPr>
          <p:nvPr/>
        </p:nvSpPr>
        <p:spPr>
          <a:xfrm>
            <a:off x="1826779" y="3699688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17" name="Ellipse 14">
            <a:extLst>
              <a:ext uri="{FF2B5EF4-FFF2-40B4-BE49-F238E27FC236}">
                <a16:creationId xmlns:a16="http://schemas.microsoft.com/office/drawing/2014/main" id="{8F964BA8-86D6-2BA8-FABB-421FA1F43A3B}"/>
              </a:ext>
            </a:extLst>
          </p:cNvPr>
          <p:cNvSpPr>
            <a:spLocks/>
          </p:cNvSpPr>
          <p:nvPr/>
        </p:nvSpPr>
        <p:spPr>
          <a:xfrm>
            <a:off x="2337929" y="3699688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18" name="Ellipse 15">
            <a:extLst>
              <a:ext uri="{FF2B5EF4-FFF2-40B4-BE49-F238E27FC236}">
                <a16:creationId xmlns:a16="http://schemas.microsoft.com/office/drawing/2014/main" id="{BA638D78-E975-27D5-903A-1A14661E59F2}"/>
              </a:ext>
            </a:extLst>
          </p:cNvPr>
          <p:cNvSpPr>
            <a:spLocks/>
          </p:cNvSpPr>
          <p:nvPr/>
        </p:nvSpPr>
        <p:spPr>
          <a:xfrm>
            <a:off x="2849079" y="3699688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19" name="Ellipse 16">
            <a:extLst>
              <a:ext uri="{FF2B5EF4-FFF2-40B4-BE49-F238E27FC236}">
                <a16:creationId xmlns:a16="http://schemas.microsoft.com/office/drawing/2014/main" id="{F82A79B5-7550-E672-7452-5AF0882A4F5F}"/>
              </a:ext>
            </a:extLst>
          </p:cNvPr>
          <p:cNvSpPr>
            <a:spLocks/>
          </p:cNvSpPr>
          <p:nvPr/>
        </p:nvSpPr>
        <p:spPr>
          <a:xfrm>
            <a:off x="3360228" y="3699688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20" name="Ellipse 17">
            <a:extLst>
              <a:ext uri="{FF2B5EF4-FFF2-40B4-BE49-F238E27FC236}">
                <a16:creationId xmlns:a16="http://schemas.microsoft.com/office/drawing/2014/main" id="{8B46DB26-7275-635C-C888-239738C7A43B}"/>
              </a:ext>
            </a:extLst>
          </p:cNvPr>
          <p:cNvSpPr>
            <a:spLocks/>
          </p:cNvSpPr>
          <p:nvPr/>
        </p:nvSpPr>
        <p:spPr>
          <a:xfrm>
            <a:off x="3871378" y="3699688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21" name="Ellipse 18">
            <a:extLst>
              <a:ext uri="{FF2B5EF4-FFF2-40B4-BE49-F238E27FC236}">
                <a16:creationId xmlns:a16="http://schemas.microsoft.com/office/drawing/2014/main" id="{6FA636E2-4B3C-00C7-E4EF-807712B3794D}"/>
              </a:ext>
            </a:extLst>
          </p:cNvPr>
          <p:cNvSpPr>
            <a:spLocks/>
          </p:cNvSpPr>
          <p:nvPr/>
        </p:nvSpPr>
        <p:spPr>
          <a:xfrm>
            <a:off x="804480" y="4210784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22" name="Ellipse 19">
            <a:extLst>
              <a:ext uri="{FF2B5EF4-FFF2-40B4-BE49-F238E27FC236}">
                <a16:creationId xmlns:a16="http://schemas.microsoft.com/office/drawing/2014/main" id="{0B812D30-6894-721B-5F0C-461E53379B1B}"/>
              </a:ext>
            </a:extLst>
          </p:cNvPr>
          <p:cNvSpPr>
            <a:spLocks/>
          </p:cNvSpPr>
          <p:nvPr/>
        </p:nvSpPr>
        <p:spPr>
          <a:xfrm>
            <a:off x="1315630" y="4210784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33" name="Ellipse 20">
            <a:extLst>
              <a:ext uri="{FF2B5EF4-FFF2-40B4-BE49-F238E27FC236}">
                <a16:creationId xmlns:a16="http://schemas.microsoft.com/office/drawing/2014/main" id="{81388D75-BADB-60F8-6C05-2DAF18232EAB}"/>
              </a:ext>
            </a:extLst>
          </p:cNvPr>
          <p:cNvSpPr>
            <a:spLocks/>
          </p:cNvSpPr>
          <p:nvPr/>
        </p:nvSpPr>
        <p:spPr>
          <a:xfrm>
            <a:off x="1826779" y="4210784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34" name="Ellipse 21">
            <a:extLst>
              <a:ext uri="{FF2B5EF4-FFF2-40B4-BE49-F238E27FC236}">
                <a16:creationId xmlns:a16="http://schemas.microsoft.com/office/drawing/2014/main" id="{B3F964CA-C5B0-D82D-E057-06EC0EE7F5EB}"/>
              </a:ext>
            </a:extLst>
          </p:cNvPr>
          <p:cNvSpPr>
            <a:spLocks/>
          </p:cNvSpPr>
          <p:nvPr/>
        </p:nvSpPr>
        <p:spPr>
          <a:xfrm>
            <a:off x="2337929" y="4210784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35" name="Ellipse 22">
            <a:extLst>
              <a:ext uri="{FF2B5EF4-FFF2-40B4-BE49-F238E27FC236}">
                <a16:creationId xmlns:a16="http://schemas.microsoft.com/office/drawing/2014/main" id="{599525A4-98A0-DA4F-6192-F00D1965EFBB}"/>
              </a:ext>
            </a:extLst>
          </p:cNvPr>
          <p:cNvSpPr>
            <a:spLocks/>
          </p:cNvSpPr>
          <p:nvPr/>
        </p:nvSpPr>
        <p:spPr>
          <a:xfrm>
            <a:off x="2849079" y="4210784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36" name="Ellipse 23">
            <a:extLst>
              <a:ext uri="{FF2B5EF4-FFF2-40B4-BE49-F238E27FC236}">
                <a16:creationId xmlns:a16="http://schemas.microsoft.com/office/drawing/2014/main" id="{2108053E-799A-73D7-68FD-BF6CA83CF782}"/>
              </a:ext>
            </a:extLst>
          </p:cNvPr>
          <p:cNvSpPr>
            <a:spLocks/>
          </p:cNvSpPr>
          <p:nvPr/>
        </p:nvSpPr>
        <p:spPr>
          <a:xfrm>
            <a:off x="3360228" y="4210784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37" name="Ellipse 24">
            <a:extLst>
              <a:ext uri="{FF2B5EF4-FFF2-40B4-BE49-F238E27FC236}">
                <a16:creationId xmlns:a16="http://schemas.microsoft.com/office/drawing/2014/main" id="{E119A351-AC5F-A3D6-EF67-4BB658FB559D}"/>
              </a:ext>
            </a:extLst>
          </p:cNvPr>
          <p:cNvSpPr>
            <a:spLocks/>
          </p:cNvSpPr>
          <p:nvPr/>
        </p:nvSpPr>
        <p:spPr>
          <a:xfrm>
            <a:off x="3871378" y="4210784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38" name="Ellipse 25">
            <a:extLst>
              <a:ext uri="{FF2B5EF4-FFF2-40B4-BE49-F238E27FC236}">
                <a16:creationId xmlns:a16="http://schemas.microsoft.com/office/drawing/2014/main" id="{B4EAF33C-8D98-A6CD-822A-AF345A928E6A}"/>
              </a:ext>
            </a:extLst>
          </p:cNvPr>
          <p:cNvSpPr>
            <a:spLocks/>
          </p:cNvSpPr>
          <p:nvPr/>
        </p:nvSpPr>
        <p:spPr>
          <a:xfrm>
            <a:off x="804480" y="4721881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39" name="Ellipse 26">
            <a:extLst>
              <a:ext uri="{FF2B5EF4-FFF2-40B4-BE49-F238E27FC236}">
                <a16:creationId xmlns:a16="http://schemas.microsoft.com/office/drawing/2014/main" id="{EF317314-F99E-0F37-7BC7-FDCC3CF096AB}"/>
              </a:ext>
            </a:extLst>
          </p:cNvPr>
          <p:cNvSpPr>
            <a:spLocks/>
          </p:cNvSpPr>
          <p:nvPr/>
        </p:nvSpPr>
        <p:spPr>
          <a:xfrm>
            <a:off x="1315630" y="4721881"/>
            <a:ext cx="360811" cy="360758"/>
          </a:xfrm>
          <a:prstGeom prst="ellipse">
            <a:avLst/>
          </a:prstGeom>
          <a:solidFill>
            <a:schemeClr val="bg1"/>
          </a:solidFill>
          <a:ln w="38100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40" name="Ellipse 27">
            <a:extLst>
              <a:ext uri="{FF2B5EF4-FFF2-40B4-BE49-F238E27FC236}">
                <a16:creationId xmlns:a16="http://schemas.microsoft.com/office/drawing/2014/main" id="{C2E7CE0A-49F1-1AC8-A3AC-52709B46BDDF}"/>
              </a:ext>
            </a:extLst>
          </p:cNvPr>
          <p:cNvSpPr>
            <a:spLocks/>
          </p:cNvSpPr>
          <p:nvPr/>
        </p:nvSpPr>
        <p:spPr>
          <a:xfrm>
            <a:off x="1826779" y="4721881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41" name="Ellipse 28">
            <a:extLst>
              <a:ext uri="{FF2B5EF4-FFF2-40B4-BE49-F238E27FC236}">
                <a16:creationId xmlns:a16="http://schemas.microsoft.com/office/drawing/2014/main" id="{3AB602C4-572B-7876-93DD-EC62F6C9F9F4}"/>
              </a:ext>
            </a:extLst>
          </p:cNvPr>
          <p:cNvSpPr>
            <a:spLocks/>
          </p:cNvSpPr>
          <p:nvPr/>
        </p:nvSpPr>
        <p:spPr>
          <a:xfrm>
            <a:off x="2337929" y="4721881"/>
            <a:ext cx="360811" cy="360758"/>
          </a:xfrm>
          <a:prstGeom prst="ellipse">
            <a:avLst/>
          </a:prstGeom>
          <a:solidFill>
            <a:schemeClr val="bg1"/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42" name="Ellipse 29">
            <a:extLst>
              <a:ext uri="{FF2B5EF4-FFF2-40B4-BE49-F238E27FC236}">
                <a16:creationId xmlns:a16="http://schemas.microsoft.com/office/drawing/2014/main" id="{FB709428-5D4B-9A41-4F06-55EA7CCA74B0}"/>
              </a:ext>
            </a:extLst>
          </p:cNvPr>
          <p:cNvSpPr>
            <a:spLocks/>
          </p:cNvSpPr>
          <p:nvPr/>
        </p:nvSpPr>
        <p:spPr>
          <a:xfrm>
            <a:off x="2849079" y="4721881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43" name="Ellipse 30">
            <a:extLst>
              <a:ext uri="{FF2B5EF4-FFF2-40B4-BE49-F238E27FC236}">
                <a16:creationId xmlns:a16="http://schemas.microsoft.com/office/drawing/2014/main" id="{7A46A044-10D6-6E2A-C4E8-903CDDD75A52}"/>
              </a:ext>
            </a:extLst>
          </p:cNvPr>
          <p:cNvSpPr>
            <a:spLocks/>
          </p:cNvSpPr>
          <p:nvPr/>
        </p:nvSpPr>
        <p:spPr>
          <a:xfrm>
            <a:off x="3360228" y="4721881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44" name="Ellipse 31">
            <a:extLst>
              <a:ext uri="{FF2B5EF4-FFF2-40B4-BE49-F238E27FC236}">
                <a16:creationId xmlns:a16="http://schemas.microsoft.com/office/drawing/2014/main" id="{0ED8521C-FE3B-9DA6-C1CF-74FFA8419AF2}"/>
              </a:ext>
            </a:extLst>
          </p:cNvPr>
          <p:cNvSpPr>
            <a:spLocks/>
          </p:cNvSpPr>
          <p:nvPr/>
        </p:nvSpPr>
        <p:spPr>
          <a:xfrm>
            <a:off x="3871378" y="4721881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45" name="Ellipse 32">
            <a:extLst>
              <a:ext uri="{FF2B5EF4-FFF2-40B4-BE49-F238E27FC236}">
                <a16:creationId xmlns:a16="http://schemas.microsoft.com/office/drawing/2014/main" id="{2177FFFA-EE9A-6F3B-6C2E-CEA77A68FCA6}"/>
              </a:ext>
            </a:extLst>
          </p:cNvPr>
          <p:cNvSpPr>
            <a:spLocks/>
          </p:cNvSpPr>
          <p:nvPr/>
        </p:nvSpPr>
        <p:spPr>
          <a:xfrm>
            <a:off x="804480" y="5232977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46" name="Ellipse 33">
            <a:extLst>
              <a:ext uri="{FF2B5EF4-FFF2-40B4-BE49-F238E27FC236}">
                <a16:creationId xmlns:a16="http://schemas.microsoft.com/office/drawing/2014/main" id="{6E760A21-07E3-4499-4C22-072D755F501A}"/>
              </a:ext>
            </a:extLst>
          </p:cNvPr>
          <p:cNvSpPr>
            <a:spLocks/>
          </p:cNvSpPr>
          <p:nvPr/>
        </p:nvSpPr>
        <p:spPr>
          <a:xfrm>
            <a:off x="1315630" y="5232977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47" name="Ellipse 34">
            <a:extLst>
              <a:ext uri="{FF2B5EF4-FFF2-40B4-BE49-F238E27FC236}">
                <a16:creationId xmlns:a16="http://schemas.microsoft.com/office/drawing/2014/main" id="{02E27A89-BCEC-81F5-AE2E-0BDC943F2CF4}"/>
              </a:ext>
            </a:extLst>
          </p:cNvPr>
          <p:cNvSpPr>
            <a:spLocks/>
          </p:cNvSpPr>
          <p:nvPr/>
        </p:nvSpPr>
        <p:spPr>
          <a:xfrm>
            <a:off x="1826779" y="5232977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48" name="Ellipse 35">
            <a:extLst>
              <a:ext uri="{FF2B5EF4-FFF2-40B4-BE49-F238E27FC236}">
                <a16:creationId xmlns:a16="http://schemas.microsoft.com/office/drawing/2014/main" id="{2BA0D84C-8B1F-9102-792C-E038AC99A69B}"/>
              </a:ext>
            </a:extLst>
          </p:cNvPr>
          <p:cNvSpPr>
            <a:spLocks/>
          </p:cNvSpPr>
          <p:nvPr/>
        </p:nvSpPr>
        <p:spPr>
          <a:xfrm>
            <a:off x="2337929" y="5232977"/>
            <a:ext cx="360811" cy="360758"/>
          </a:xfrm>
          <a:prstGeom prst="ellipse">
            <a:avLst/>
          </a:prstGeom>
          <a:solidFill>
            <a:schemeClr val="bg1"/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49" name="Ellipse 36">
            <a:extLst>
              <a:ext uri="{FF2B5EF4-FFF2-40B4-BE49-F238E27FC236}">
                <a16:creationId xmlns:a16="http://schemas.microsoft.com/office/drawing/2014/main" id="{58C0C11A-4FF9-AB8C-E99B-0C342E52F7E5}"/>
              </a:ext>
            </a:extLst>
          </p:cNvPr>
          <p:cNvSpPr>
            <a:spLocks/>
          </p:cNvSpPr>
          <p:nvPr/>
        </p:nvSpPr>
        <p:spPr>
          <a:xfrm>
            <a:off x="2849079" y="5232977"/>
            <a:ext cx="360811" cy="360758"/>
          </a:xfrm>
          <a:prstGeom prst="ellipse">
            <a:avLst/>
          </a:prstGeom>
          <a:solidFill>
            <a:schemeClr val="bg1"/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50" name="Ellipse 37">
            <a:extLst>
              <a:ext uri="{FF2B5EF4-FFF2-40B4-BE49-F238E27FC236}">
                <a16:creationId xmlns:a16="http://schemas.microsoft.com/office/drawing/2014/main" id="{478C768A-E69E-A0C6-8249-8A7516BB3681}"/>
              </a:ext>
            </a:extLst>
          </p:cNvPr>
          <p:cNvSpPr>
            <a:spLocks/>
          </p:cNvSpPr>
          <p:nvPr/>
        </p:nvSpPr>
        <p:spPr>
          <a:xfrm>
            <a:off x="3360228" y="5232977"/>
            <a:ext cx="360811" cy="3607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alpha val="25000"/>
                  </a:schemeClr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51" name="Ellipse 38">
            <a:extLst>
              <a:ext uri="{FF2B5EF4-FFF2-40B4-BE49-F238E27FC236}">
                <a16:creationId xmlns:a16="http://schemas.microsoft.com/office/drawing/2014/main" id="{54571333-7772-13A7-8928-29CA37862DEC}"/>
              </a:ext>
            </a:extLst>
          </p:cNvPr>
          <p:cNvSpPr>
            <a:spLocks/>
          </p:cNvSpPr>
          <p:nvPr/>
        </p:nvSpPr>
        <p:spPr>
          <a:xfrm>
            <a:off x="3871378" y="5232977"/>
            <a:ext cx="360811" cy="3607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alpha val="25000"/>
                  </a:schemeClr>
                </a:solidFill>
                <a:effectLst/>
                <a:uLnTx/>
                <a:uFillTx/>
                <a:ea typeface="+mn-ea"/>
              </a:rPr>
              <a:t>XX</a:t>
            </a:r>
          </a:p>
        </p:txBody>
      </p:sp>
      <p:sp>
        <p:nvSpPr>
          <p:cNvPr id="52" name="TextBox 14">
            <a:extLst>
              <a:ext uri="{FF2B5EF4-FFF2-40B4-BE49-F238E27FC236}">
                <a16:creationId xmlns:a16="http://schemas.microsoft.com/office/drawing/2014/main" id="{09E87805-D87C-7D4C-70B5-671A2A7F5CBF}"/>
              </a:ext>
            </a:extLst>
          </p:cNvPr>
          <p:cNvSpPr txBox="1">
            <a:spLocks/>
          </p:cNvSpPr>
          <p:nvPr/>
        </p:nvSpPr>
        <p:spPr>
          <a:xfrm>
            <a:off x="5338187" y="1706464"/>
            <a:ext cx="635767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200" b="1" i="0" u="none" strike="noStrike" kern="1200" cap="none" spc="0" normalizeH="0" baseline="0" noProof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b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200" i="0" u="none" strike="noStrike" kern="1200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</a:t>
            </a:r>
          </a:p>
        </p:txBody>
      </p:sp>
      <p:sp>
        <p:nvSpPr>
          <p:cNvPr id="53" name="Ellipse 40">
            <a:extLst>
              <a:ext uri="{FF2B5EF4-FFF2-40B4-BE49-F238E27FC236}">
                <a16:creationId xmlns:a16="http://schemas.microsoft.com/office/drawing/2014/main" id="{15EBBE16-9D21-13A9-3584-3B2827E66C6B}"/>
              </a:ext>
            </a:extLst>
          </p:cNvPr>
          <p:cNvSpPr>
            <a:spLocks/>
          </p:cNvSpPr>
          <p:nvPr/>
        </p:nvSpPr>
        <p:spPr>
          <a:xfrm>
            <a:off x="5338187" y="2834114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01</a:t>
            </a:r>
          </a:p>
        </p:txBody>
      </p:sp>
      <p:sp>
        <p:nvSpPr>
          <p:cNvPr id="54" name="Textplatzhalter 2">
            <a:extLst>
              <a:ext uri="{FF2B5EF4-FFF2-40B4-BE49-F238E27FC236}">
                <a16:creationId xmlns:a16="http://schemas.microsoft.com/office/drawing/2014/main" id="{AEA53CD0-842B-6BF5-B5EF-3775F446E3B4}"/>
              </a:ext>
            </a:extLst>
          </p:cNvPr>
          <p:cNvSpPr txBox="1">
            <a:spLocks/>
          </p:cNvSpPr>
          <p:nvPr/>
        </p:nvSpPr>
        <p:spPr>
          <a:xfrm>
            <a:off x="6057484" y="2800312"/>
            <a:ext cx="5751929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2000" i="0" u="none" strike="noStrike" kern="1200" cap="none" spc="0" normalizeH="0" baseline="0" noProof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000" i="0" u="none" strike="noStrike" kern="1200" cap="none" spc="0" normalizeH="0" baseline="0" noProof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55" name="Ellipse 42">
            <a:extLst>
              <a:ext uri="{FF2B5EF4-FFF2-40B4-BE49-F238E27FC236}">
                <a16:creationId xmlns:a16="http://schemas.microsoft.com/office/drawing/2014/main" id="{7CBDAE7A-C586-9AAA-5423-67C274C4064B}"/>
              </a:ext>
            </a:extLst>
          </p:cNvPr>
          <p:cNvSpPr>
            <a:spLocks/>
          </p:cNvSpPr>
          <p:nvPr/>
        </p:nvSpPr>
        <p:spPr>
          <a:xfrm>
            <a:off x="5338187" y="3588283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02</a:t>
            </a:r>
          </a:p>
        </p:txBody>
      </p:sp>
      <p:sp>
        <p:nvSpPr>
          <p:cNvPr id="56" name="Textplatzhalter 2">
            <a:extLst>
              <a:ext uri="{FF2B5EF4-FFF2-40B4-BE49-F238E27FC236}">
                <a16:creationId xmlns:a16="http://schemas.microsoft.com/office/drawing/2014/main" id="{363D4CE5-4556-8A1E-DA38-0BDAB9A9B166}"/>
              </a:ext>
            </a:extLst>
          </p:cNvPr>
          <p:cNvSpPr txBox="1">
            <a:spLocks/>
          </p:cNvSpPr>
          <p:nvPr/>
        </p:nvSpPr>
        <p:spPr>
          <a:xfrm>
            <a:off x="6057484" y="3554481"/>
            <a:ext cx="5751929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000">
                <a:solidFill>
                  <a:schemeClr val="tx2"/>
                </a:solidFill>
                <a:latin typeface="+mn-lt"/>
                <a:cs typeface="+mn-cs"/>
              </a:rPr>
              <a:t>Lorem ipsum dolor sit </a:t>
            </a:r>
            <a:r>
              <a:rPr lang="en-US" sz="2000" err="1">
                <a:solidFill>
                  <a:schemeClr val="tx2"/>
                </a:solidFill>
                <a:latin typeface="+mn-lt"/>
                <a:cs typeface="+mn-cs"/>
              </a:rPr>
              <a:t>amet</a:t>
            </a:r>
            <a:r>
              <a:rPr lang="en-US" sz="2000">
                <a:solidFill>
                  <a:schemeClr val="tx2"/>
                </a:solidFill>
                <a:latin typeface="+mn-lt"/>
                <a:cs typeface="+mn-cs"/>
              </a:rPr>
              <a:t>, </a:t>
            </a:r>
            <a:r>
              <a:rPr lang="en-US" sz="2000" err="1">
                <a:solidFill>
                  <a:schemeClr val="tx2"/>
                </a:solidFill>
                <a:latin typeface="+mn-lt"/>
                <a:cs typeface="+mn-cs"/>
              </a:rPr>
              <a:t>consectetur</a:t>
            </a:r>
            <a:r>
              <a:rPr lang="en-US" sz="2000">
                <a:solidFill>
                  <a:schemeClr val="tx2"/>
                </a:solidFill>
                <a:latin typeface="+mn-lt"/>
                <a:cs typeface="+mn-cs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57" name="Ellipse 44">
            <a:extLst>
              <a:ext uri="{FF2B5EF4-FFF2-40B4-BE49-F238E27FC236}">
                <a16:creationId xmlns:a16="http://schemas.microsoft.com/office/drawing/2014/main" id="{4409135C-604D-CB1C-9F1C-FB67EAC2F680}"/>
              </a:ext>
            </a:extLst>
          </p:cNvPr>
          <p:cNvSpPr>
            <a:spLocks/>
          </p:cNvSpPr>
          <p:nvPr/>
        </p:nvSpPr>
        <p:spPr>
          <a:xfrm>
            <a:off x="5338187" y="4342453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03</a:t>
            </a:r>
          </a:p>
        </p:txBody>
      </p:sp>
      <p:sp>
        <p:nvSpPr>
          <p:cNvPr id="58" name="Textplatzhalter 2">
            <a:extLst>
              <a:ext uri="{FF2B5EF4-FFF2-40B4-BE49-F238E27FC236}">
                <a16:creationId xmlns:a16="http://schemas.microsoft.com/office/drawing/2014/main" id="{C1B43D8D-EC04-53D2-545D-4772D215DAA5}"/>
              </a:ext>
            </a:extLst>
          </p:cNvPr>
          <p:cNvSpPr txBox="1">
            <a:spLocks/>
          </p:cNvSpPr>
          <p:nvPr/>
        </p:nvSpPr>
        <p:spPr>
          <a:xfrm>
            <a:off x="6057484" y="4308650"/>
            <a:ext cx="5751929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000">
                <a:solidFill>
                  <a:schemeClr val="tx2"/>
                </a:solidFill>
                <a:latin typeface="+mn-lt"/>
                <a:cs typeface="+mn-cs"/>
              </a:rPr>
              <a:t>Lorem ipsum dolor sit </a:t>
            </a:r>
            <a:r>
              <a:rPr lang="en-US" sz="2000" err="1">
                <a:solidFill>
                  <a:schemeClr val="tx2"/>
                </a:solidFill>
                <a:latin typeface="+mn-lt"/>
                <a:cs typeface="+mn-cs"/>
              </a:rPr>
              <a:t>amet</a:t>
            </a:r>
            <a:r>
              <a:rPr lang="en-US" sz="2000">
                <a:solidFill>
                  <a:schemeClr val="tx2"/>
                </a:solidFill>
                <a:latin typeface="+mn-lt"/>
                <a:cs typeface="+mn-cs"/>
              </a:rPr>
              <a:t>, </a:t>
            </a:r>
            <a:r>
              <a:rPr lang="en-US" sz="2000" err="1">
                <a:solidFill>
                  <a:schemeClr val="tx2"/>
                </a:solidFill>
                <a:latin typeface="+mn-lt"/>
                <a:cs typeface="+mn-cs"/>
              </a:rPr>
              <a:t>consectetur</a:t>
            </a:r>
            <a:r>
              <a:rPr lang="en-US" sz="2000">
                <a:solidFill>
                  <a:schemeClr val="tx2"/>
                </a:solidFill>
                <a:latin typeface="+mn-lt"/>
                <a:cs typeface="+mn-cs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59" name="Ellipse 46">
            <a:extLst>
              <a:ext uri="{FF2B5EF4-FFF2-40B4-BE49-F238E27FC236}">
                <a16:creationId xmlns:a16="http://schemas.microsoft.com/office/drawing/2014/main" id="{04F1778F-BA9D-5C43-6EB8-E9B6D6B365E7}"/>
              </a:ext>
            </a:extLst>
          </p:cNvPr>
          <p:cNvSpPr>
            <a:spLocks/>
          </p:cNvSpPr>
          <p:nvPr/>
        </p:nvSpPr>
        <p:spPr>
          <a:xfrm>
            <a:off x="5338187" y="5096621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04</a:t>
            </a:r>
          </a:p>
        </p:txBody>
      </p:sp>
      <p:sp>
        <p:nvSpPr>
          <p:cNvPr id="60" name="Textplatzhalter 2">
            <a:extLst>
              <a:ext uri="{FF2B5EF4-FFF2-40B4-BE49-F238E27FC236}">
                <a16:creationId xmlns:a16="http://schemas.microsoft.com/office/drawing/2014/main" id="{CF50881B-74D1-8225-95B5-963E07677DD7}"/>
              </a:ext>
            </a:extLst>
          </p:cNvPr>
          <p:cNvSpPr txBox="1">
            <a:spLocks/>
          </p:cNvSpPr>
          <p:nvPr/>
        </p:nvSpPr>
        <p:spPr>
          <a:xfrm>
            <a:off x="6057484" y="5062820"/>
            <a:ext cx="5751929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000">
                <a:solidFill>
                  <a:schemeClr val="tx2"/>
                </a:solidFill>
                <a:latin typeface="+mn-lt"/>
                <a:cs typeface="+mn-cs"/>
              </a:rPr>
              <a:t>Lorem ipsum dolor sit </a:t>
            </a:r>
            <a:r>
              <a:rPr lang="en-US" sz="2000" err="1">
                <a:solidFill>
                  <a:schemeClr val="tx2"/>
                </a:solidFill>
                <a:latin typeface="+mn-lt"/>
                <a:cs typeface="+mn-cs"/>
              </a:rPr>
              <a:t>amet</a:t>
            </a:r>
            <a:r>
              <a:rPr lang="en-US" sz="2000">
                <a:solidFill>
                  <a:schemeClr val="tx2"/>
                </a:solidFill>
                <a:latin typeface="+mn-lt"/>
                <a:cs typeface="+mn-cs"/>
              </a:rPr>
              <a:t>, </a:t>
            </a:r>
            <a:r>
              <a:rPr lang="en-US" sz="2000" err="1">
                <a:solidFill>
                  <a:schemeClr val="tx2"/>
                </a:solidFill>
                <a:latin typeface="+mn-lt"/>
                <a:cs typeface="+mn-cs"/>
              </a:rPr>
              <a:t>consectetur</a:t>
            </a:r>
            <a:r>
              <a:rPr lang="en-US" sz="2000">
                <a:solidFill>
                  <a:schemeClr val="tx2"/>
                </a:solidFill>
                <a:latin typeface="+mn-lt"/>
                <a:cs typeface="+mn-cs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61" name="Gerader Verbinder 48">
            <a:extLst>
              <a:ext uri="{FF2B5EF4-FFF2-40B4-BE49-F238E27FC236}">
                <a16:creationId xmlns:a16="http://schemas.microsoft.com/office/drawing/2014/main" id="{3EF9076B-39F9-2B02-AECE-AC6ABA11C137}"/>
              </a:ext>
            </a:extLst>
          </p:cNvPr>
          <p:cNvCxnSpPr>
            <a:cxnSpLocks/>
          </p:cNvCxnSpPr>
          <p:nvPr/>
        </p:nvCxnSpPr>
        <p:spPr>
          <a:xfrm>
            <a:off x="6057484" y="3442854"/>
            <a:ext cx="5751929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49">
            <a:extLst>
              <a:ext uri="{FF2B5EF4-FFF2-40B4-BE49-F238E27FC236}">
                <a16:creationId xmlns:a16="http://schemas.microsoft.com/office/drawing/2014/main" id="{CE781413-D9FF-5E0F-7585-4EE45CC3650E}"/>
              </a:ext>
            </a:extLst>
          </p:cNvPr>
          <p:cNvCxnSpPr>
            <a:cxnSpLocks/>
          </p:cNvCxnSpPr>
          <p:nvPr/>
        </p:nvCxnSpPr>
        <p:spPr>
          <a:xfrm>
            <a:off x="6057484" y="4197023"/>
            <a:ext cx="5751929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50">
            <a:extLst>
              <a:ext uri="{FF2B5EF4-FFF2-40B4-BE49-F238E27FC236}">
                <a16:creationId xmlns:a16="http://schemas.microsoft.com/office/drawing/2014/main" id="{D273B4D0-33EB-1CD6-2DF5-103EC1A11CFF}"/>
              </a:ext>
            </a:extLst>
          </p:cNvPr>
          <p:cNvCxnSpPr>
            <a:cxnSpLocks/>
          </p:cNvCxnSpPr>
          <p:nvPr/>
        </p:nvCxnSpPr>
        <p:spPr>
          <a:xfrm>
            <a:off x="6057484" y="4951192"/>
            <a:ext cx="5751929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pieren 51">
            <a:extLst>
              <a:ext uri="{FF2B5EF4-FFF2-40B4-BE49-F238E27FC236}">
                <a16:creationId xmlns:a16="http://schemas.microsoft.com/office/drawing/2014/main" id="{7C22738B-E1CB-7F13-E828-E5F668E175B6}"/>
              </a:ext>
            </a:extLst>
          </p:cNvPr>
          <p:cNvGrpSpPr>
            <a:grpSpLocks/>
          </p:cNvGrpSpPr>
          <p:nvPr/>
        </p:nvGrpSpPr>
        <p:grpSpPr>
          <a:xfrm>
            <a:off x="804480" y="1736680"/>
            <a:ext cx="3427709" cy="650762"/>
            <a:chOff x="1064458" y="1958686"/>
            <a:chExt cx="3283200" cy="623327"/>
          </a:xfrm>
        </p:grpSpPr>
        <p:sp>
          <p:nvSpPr>
            <p:cNvPr id="65" name="Textplatzhalter 4">
              <a:extLst>
                <a:ext uri="{FF2B5EF4-FFF2-40B4-BE49-F238E27FC236}">
                  <a16:creationId xmlns:a16="http://schemas.microsoft.com/office/drawing/2014/main" id="{F6FD24AF-EAC5-E2AC-E522-1BEEE5625090}"/>
                </a:ext>
              </a:extLst>
            </p:cNvPr>
            <p:cNvSpPr txBox="1">
              <a:spLocks/>
            </p:cNvSpPr>
            <p:nvPr/>
          </p:nvSpPr>
          <p:spPr>
            <a:xfrm>
              <a:off x="1064458" y="2110331"/>
              <a:ext cx="3283200" cy="47168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b="1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18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36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54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72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3200" b="0" i="0" u="none" strike="noStrike" kern="1200" spc="0" normalizeH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Month</a:t>
              </a:r>
            </a:p>
          </p:txBody>
        </p:sp>
        <p:sp>
          <p:nvSpPr>
            <p:cNvPr id="66" name="Textplatzhalter 4">
              <a:extLst>
                <a:ext uri="{FF2B5EF4-FFF2-40B4-BE49-F238E27FC236}">
                  <a16:creationId xmlns:a16="http://schemas.microsoft.com/office/drawing/2014/main" id="{7C480172-F49E-F48F-937C-D6C00D304E32}"/>
                </a:ext>
              </a:extLst>
            </p:cNvPr>
            <p:cNvSpPr txBox="1">
              <a:spLocks/>
            </p:cNvSpPr>
            <p:nvPr/>
          </p:nvSpPr>
          <p:spPr>
            <a:xfrm>
              <a:off x="1064458" y="1958686"/>
              <a:ext cx="3283200" cy="17688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b="1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18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36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54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72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200" i="0" u="none" strike="noStrike" kern="1200" cap="all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YEAR</a:t>
              </a:r>
            </a:p>
          </p:txBody>
        </p:sp>
      </p:grpSp>
      <p:grpSp>
        <p:nvGrpSpPr>
          <p:cNvPr id="67" name="Gruppieren 54">
            <a:extLst>
              <a:ext uri="{FF2B5EF4-FFF2-40B4-BE49-F238E27FC236}">
                <a16:creationId xmlns:a16="http://schemas.microsoft.com/office/drawing/2014/main" id="{3FC4E659-9340-C7DE-7A9E-3AFA86E99746}"/>
              </a:ext>
            </a:extLst>
          </p:cNvPr>
          <p:cNvGrpSpPr>
            <a:grpSpLocks/>
          </p:cNvGrpSpPr>
          <p:nvPr/>
        </p:nvGrpSpPr>
        <p:grpSpPr>
          <a:xfrm>
            <a:off x="782171" y="2580628"/>
            <a:ext cx="3472328" cy="339851"/>
            <a:chOff x="1043089" y="2767053"/>
            <a:chExt cx="3325938" cy="325523"/>
          </a:xfrm>
        </p:grpSpPr>
        <p:sp>
          <p:nvSpPr>
            <p:cNvPr id="69" name="Textplatzhalter 4">
              <a:extLst>
                <a:ext uri="{FF2B5EF4-FFF2-40B4-BE49-F238E27FC236}">
                  <a16:creationId xmlns:a16="http://schemas.microsoft.com/office/drawing/2014/main" id="{69CEAB5C-25F5-68EE-9ECC-1A1C15EFC775}"/>
                </a:ext>
              </a:extLst>
            </p:cNvPr>
            <p:cNvSpPr txBox="1">
              <a:spLocks/>
            </p:cNvSpPr>
            <p:nvPr/>
          </p:nvSpPr>
          <p:spPr>
            <a:xfrm>
              <a:off x="1064458" y="2811156"/>
              <a:ext cx="345600" cy="246221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b="1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18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36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54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72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Mon</a:t>
              </a:r>
            </a:p>
          </p:txBody>
        </p:sp>
        <p:sp>
          <p:nvSpPr>
            <p:cNvPr id="70" name="Textplatzhalter 4">
              <a:extLst>
                <a:ext uri="{FF2B5EF4-FFF2-40B4-BE49-F238E27FC236}">
                  <a16:creationId xmlns:a16="http://schemas.microsoft.com/office/drawing/2014/main" id="{D980B41D-E135-87B8-26B7-06920679A1A1}"/>
                </a:ext>
              </a:extLst>
            </p:cNvPr>
            <p:cNvSpPr txBox="1">
              <a:spLocks/>
            </p:cNvSpPr>
            <p:nvPr/>
          </p:nvSpPr>
          <p:spPr>
            <a:xfrm>
              <a:off x="1554058" y="2811156"/>
              <a:ext cx="345600" cy="246221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b="1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18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36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54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72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Tue</a:t>
              </a:r>
            </a:p>
          </p:txBody>
        </p:sp>
        <p:sp>
          <p:nvSpPr>
            <p:cNvPr id="71" name="Textplatzhalter 4">
              <a:extLst>
                <a:ext uri="{FF2B5EF4-FFF2-40B4-BE49-F238E27FC236}">
                  <a16:creationId xmlns:a16="http://schemas.microsoft.com/office/drawing/2014/main" id="{3B490547-6D0D-4154-4C3A-2D1954AFF9A5}"/>
                </a:ext>
              </a:extLst>
            </p:cNvPr>
            <p:cNvSpPr txBox="1">
              <a:spLocks/>
            </p:cNvSpPr>
            <p:nvPr/>
          </p:nvSpPr>
          <p:spPr>
            <a:xfrm>
              <a:off x="2043658" y="2811156"/>
              <a:ext cx="345600" cy="246221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b="1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18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36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54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72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Wed</a:t>
              </a:r>
            </a:p>
          </p:txBody>
        </p:sp>
        <p:sp>
          <p:nvSpPr>
            <p:cNvPr id="72" name="Textplatzhalter 4">
              <a:extLst>
                <a:ext uri="{FF2B5EF4-FFF2-40B4-BE49-F238E27FC236}">
                  <a16:creationId xmlns:a16="http://schemas.microsoft.com/office/drawing/2014/main" id="{C45C21B5-93AB-0D2E-B58E-0E8C63E8CF33}"/>
                </a:ext>
              </a:extLst>
            </p:cNvPr>
            <p:cNvSpPr txBox="1">
              <a:spLocks/>
            </p:cNvSpPr>
            <p:nvPr/>
          </p:nvSpPr>
          <p:spPr>
            <a:xfrm>
              <a:off x="2533258" y="2811156"/>
              <a:ext cx="345600" cy="246221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b="1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18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36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54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72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Thu</a:t>
              </a:r>
            </a:p>
          </p:txBody>
        </p:sp>
        <p:sp>
          <p:nvSpPr>
            <p:cNvPr id="73" name="Textplatzhalter 4">
              <a:extLst>
                <a:ext uri="{FF2B5EF4-FFF2-40B4-BE49-F238E27FC236}">
                  <a16:creationId xmlns:a16="http://schemas.microsoft.com/office/drawing/2014/main" id="{B66CC2D2-DE32-91F1-9E51-140DC691B6C5}"/>
                </a:ext>
              </a:extLst>
            </p:cNvPr>
            <p:cNvSpPr txBox="1">
              <a:spLocks/>
            </p:cNvSpPr>
            <p:nvPr/>
          </p:nvSpPr>
          <p:spPr>
            <a:xfrm>
              <a:off x="3022858" y="2811156"/>
              <a:ext cx="345600" cy="246221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b="1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18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36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54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72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Fri</a:t>
              </a:r>
            </a:p>
          </p:txBody>
        </p:sp>
        <p:sp>
          <p:nvSpPr>
            <p:cNvPr id="74" name="Textplatzhalter 4">
              <a:extLst>
                <a:ext uri="{FF2B5EF4-FFF2-40B4-BE49-F238E27FC236}">
                  <a16:creationId xmlns:a16="http://schemas.microsoft.com/office/drawing/2014/main" id="{D90DBD53-5F7C-DCC7-A7E2-D330B17891D6}"/>
                </a:ext>
              </a:extLst>
            </p:cNvPr>
            <p:cNvSpPr txBox="1">
              <a:spLocks/>
            </p:cNvSpPr>
            <p:nvPr/>
          </p:nvSpPr>
          <p:spPr>
            <a:xfrm>
              <a:off x="3512458" y="2811156"/>
              <a:ext cx="345600" cy="246221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b="1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18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36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54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72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Sat</a:t>
              </a:r>
            </a:p>
          </p:txBody>
        </p:sp>
        <p:sp>
          <p:nvSpPr>
            <p:cNvPr id="75" name="Textplatzhalter 4">
              <a:extLst>
                <a:ext uri="{FF2B5EF4-FFF2-40B4-BE49-F238E27FC236}">
                  <a16:creationId xmlns:a16="http://schemas.microsoft.com/office/drawing/2014/main" id="{166BAE63-DFAC-B065-D771-E668833F5A12}"/>
                </a:ext>
              </a:extLst>
            </p:cNvPr>
            <p:cNvSpPr txBox="1">
              <a:spLocks/>
            </p:cNvSpPr>
            <p:nvPr/>
          </p:nvSpPr>
          <p:spPr>
            <a:xfrm>
              <a:off x="4002058" y="2811156"/>
              <a:ext cx="345600" cy="246221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b="1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18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36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54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72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Sun</a:t>
              </a:r>
            </a:p>
          </p:txBody>
        </p:sp>
        <p:cxnSp>
          <p:nvCxnSpPr>
            <p:cNvPr id="76" name="Gerader Verbinder 62">
              <a:extLst>
                <a:ext uri="{FF2B5EF4-FFF2-40B4-BE49-F238E27FC236}">
                  <a16:creationId xmlns:a16="http://schemas.microsoft.com/office/drawing/2014/main" id="{FA419656-2CCA-C532-7F38-2DB1F896D781}"/>
                </a:ext>
              </a:extLst>
            </p:cNvPr>
            <p:cNvCxnSpPr>
              <a:cxnSpLocks/>
            </p:cNvCxnSpPr>
            <p:nvPr/>
          </p:nvCxnSpPr>
          <p:spPr>
            <a:xfrm>
              <a:off x="1043089" y="2767053"/>
              <a:ext cx="3325938" cy="0"/>
            </a:xfrm>
            <a:prstGeom prst="line">
              <a:avLst/>
            </a:prstGeom>
            <a:ln w="6350" cap="flat">
              <a:solidFill>
                <a:schemeClr val="accent5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63">
              <a:extLst>
                <a:ext uri="{FF2B5EF4-FFF2-40B4-BE49-F238E27FC236}">
                  <a16:creationId xmlns:a16="http://schemas.microsoft.com/office/drawing/2014/main" id="{768EAB0B-EA8A-9825-E72B-46732C3F038F}"/>
                </a:ext>
              </a:extLst>
            </p:cNvPr>
            <p:cNvCxnSpPr>
              <a:cxnSpLocks/>
            </p:cNvCxnSpPr>
            <p:nvPr/>
          </p:nvCxnSpPr>
          <p:spPr>
            <a:xfrm>
              <a:off x="1043089" y="3092576"/>
              <a:ext cx="3325938" cy="0"/>
            </a:xfrm>
            <a:prstGeom prst="line">
              <a:avLst/>
            </a:prstGeom>
            <a:ln w="6350" cap="flat">
              <a:solidFill>
                <a:schemeClr val="accent5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EEF296B1-696D-0F2A-6999-B5F7D15CC6FC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56988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month, calendars, dashboards, schedule, schedules</a:t>
            </a:r>
          </a:p>
        </p:txBody>
      </p:sp>
    </p:spTree>
    <p:extLst>
      <p:ext uri="{BB962C8B-B14F-4D97-AF65-F5344CB8AC3E}">
        <p14:creationId xmlns:p14="http://schemas.microsoft.com/office/powerpoint/2010/main" val="10108972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24527</Words>
  <Application>Microsoft Office PowerPoint</Application>
  <PresentationFormat>宽屏</PresentationFormat>
  <Paragraphs>5375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2025-09-15T01:33:17Z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