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uthors.xml" ContentType="application/vnd.ms-powerpoint.authors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drawings/vmlDrawing1.vml" ContentType="application/vnd.openxmlformats-officedocument.vmlDrawing"/>
  <Override PartName="/ppt/drawings/vmlDrawing17.vml" ContentType="application/vnd.openxmlformats-officedocument.vmlDrawing"/>
  <Override PartName="/ppt/drawings/vmlDrawing3.vml" ContentType="application/vnd.openxmlformats-officedocument.vmlDrawing"/>
  <Override PartName="/ppt/embeddings/Microsoft_Excel_Binary_Worksheet3.xlsb" ContentType="application/vnd.ms-excel.sheet.binary.macroEnabled.12"/>
  <Override PartName="/ppt/embeddings/Microsoft_Excel_Binary_Worksheet4.xlsb" ContentType="application/vnd.ms-excel.sheet.binary.macroEnabled.12"/>
  <Override PartName="/ppt/embeddings/Microsoft_Excel_Binary_Worksheet5.xlsb" ContentType="application/vnd.ms-excel.sheet.binary.macroEnabled.12"/>
  <Override PartName="/ppt/embeddings/oleObject1.bin" ContentType="application/vnd.openxmlformats-officedocument.oleObject"/>
  <Override PartName="/ppt/embeddings/oleObject17.bin" ContentType="application/vnd.openxmlformats-officedocument.oleObject"/>
  <Override PartName="/ppt/embeddings/oleObject3.bin" ContentType="application/vnd.openxmlformats-officedocument.oleObject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0.xml" ContentType="application/vnd.openxmlformats-officedocument.presentationml.tags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437" r:id="rId16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slideMaster" Target="slideMasters/slideMaster1.xml"/><Relationship Id="rId16" Type="http://schemas.openxmlformats.org/officeDocument/2006/relationships/slide" Target="slides/slide1.xml"/><Relationship Id="rId254" Type="http://schemas.openxmlformats.org/officeDocument/2006/relationships/notesMaster" Target="notesMasters/notesMaster1.xml"/><Relationship Id="rId255" Type="http://schemas.openxmlformats.org/officeDocument/2006/relationships/handoutMaster" Target="handoutMasters/handoutMaster1.xml"/><Relationship Id="rId256" Type="http://schemas.openxmlformats.org/officeDocument/2006/relationships/tags" Target="tags/tag1.xml"/><Relationship Id="rId257" Type="http://schemas.openxmlformats.org/officeDocument/2006/relationships/presProps" Target="presProps.xml"/><Relationship Id="rId258" Type="http://schemas.openxmlformats.org/officeDocument/2006/relationships/viewProps" Target="viewProps.xml"/><Relationship Id="rId259" Type="http://schemas.openxmlformats.org/officeDocument/2006/relationships/theme" Target="theme/theme1.xml"/><Relationship Id="rId260" Type="http://schemas.openxmlformats.org/officeDocument/2006/relationships/tableStyles" Target="tableStyles.xml"/><Relationship Id="rId261" Type="http://schemas.microsoft.com/office/2015/10/relationships/revisionInfo" Target="revisionInfo.xml"/><Relationship Id="rId262" Type="http://schemas.microsoft.com/office/2018/10/relationships/authors" Target="authors.xml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Binary_Worksheet3.xlsb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Binary_Worksheet4.xlsb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Binary_Worksheet5.xlsb"/></Relationships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3540063377093707E-2"/>
          <c:y val="0.24467005076142131"/>
          <c:w val="0.95291987324581262"/>
          <c:h val="0.58477157360406096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0.12994923857868021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1C42-4EF3-911A-624A3E57987F}"/>
                </c:ext>
              </c:extLst>
            </c:dLbl>
            <c:dLbl>
              <c:idx val="1"/>
              <c:layout>
                <c:manualLayout>
                  <c:x val="0"/>
                  <c:y val="-0.21624365482233501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1C42-4EF3-911A-624A3E57987F}"/>
                </c:ext>
              </c:extLst>
            </c:dLbl>
            <c:dLbl>
              <c:idx val="2"/>
              <c:layout>
                <c:manualLayout>
                  <c:x val="0"/>
                  <c:y val="-0.36751269035532996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1C42-4EF3-911A-624A3E57987F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Sheet1!$A$1:$C$1</c:f>
              <c:numCache>
                <c:formatCode>General</c:formatCode>
                <c:ptCount val="3"/>
                <c:pt idx="0">
                  <c:v>1.5</c:v>
                </c:pt>
                <c:pt idx="1">
                  <c:v>2.8</c:v>
                </c:pt>
                <c:pt idx="2">
                  <c:v>5.8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C42-4EF3-911A-624A3E57987F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0.22639593908629441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1C42-4EF3-911A-624A3E57987F}"/>
                </c:ext>
              </c:extLst>
            </c:dLbl>
            <c:dLbl>
              <c:idx val="1"/>
              <c:layout>
                <c:manualLayout>
                  <c:x val="0"/>
                  <c:y val="-0.27614213197969545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1C42-4EF3-911A-624A3E57987F}"/>
                </c:ext>
              </c:extLst>
            </c:dLbl>
            <c:dLbl>
              <c:idx val="2"/>
              <c:layout>
                <c:manualLayout>
                  <c:x val="0"/>
                  <c:y val="-0.32791878172588834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1C42-4EF3-911A-624A3E57987F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Sheet1!$A$2:$C$2</c:f>
              <c:numCache>
                <c:formatCode>General</c:formatCode>
                <c:ptCount val="3"/>
                <c:pt idx="0">
                  <c:v>3</c:v>
                </c:pt>
                <c:pt idx="1">
                  <c:v>4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C42-4EF3-911A-624A3E57987F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0.27614213197969545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8-1C42-4EF3-911A-624A3E57987F}"/>
                </c:ext>
              </c:extLst>
            </c:dLbl>
            <c:dLbl>
              <c:idx val="1"/>
              <c:layout>
                <c:manualLayout>
                  <c:x val="0"/>
                  <c:y val="-0.17664974619289339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9-1C42-4EF3-911A-624A3E57987F}"/>
                </c:ext>
              </c:extLst>
            </c:dLbl>
            <c:dLbl>
              <c:idx val="2"/>
              <c:layout>
                <c:manualLayout>
                  <c:x val="0"/>
                  <c:y val="-7.9187817258883242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A-1C42-4EF3-911A-624A3E57987F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Sheet1!$A$3:$C$3</c:f>
              <c:numCache>
                <c:formatCode>General</c:formatCode>
                <c:ptCount val="3"/>
                <c:pt idx="0">
                  <c:v>4</c:v>
                </c:pt>
                <c:pt idx="1">
                  <c:v>2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1C42-4EF3-911A-624A3E5798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0"/>
        <c:axId val="340387488"/>
        <c:axId val="1"/>
      </c:barChart>
      <c:catAx>
        <c:axId val="340387488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rgbClr val="7F7F7F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5.8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340387488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6399132321041212E-2"/>
          <c:y val="5.6399132321041212E-2"/>
          <c:w val="0.88720173535791758"/>
          <c:h val="0.88720173535791758"/>
        </c:manualLayout>
      </c:layout>
      <c:doughnutChart>
        <c:varyColors val="0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94B8-4690-BA67-9C1C4A15F93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94B8-4690-BA67-9C1C4A15F93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2-94B8-4690-BA67-9C1C4A15F937}"/>
              </c:ext>
            </c:extLst>
          </c:dPt>
          <c:val>
            <c:numRef>
              <c:f>Sheet1!$A$1:$A$3</c:f>
              <c:numCache>
                <c:formatCode>General</c:formatCode>
                <c:ptCount val="3"/>
                <c:pt idx="0">
                  <c:v>57.4</c:v>
                </c:pt>
                <c:pt idx="1">
                  <c:v>23.599999999999998</c:v>
                </c:pt>
                <c:pt idx="2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4B8-4690-BA67-9C1C4A15F9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</c:plotArea>
    <c:plotVisOnly val="0"/>
    <c:dispBlanksAs val="gap"/>
    <c:showDLblsOverMax val="1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3540063377093707E-2"/>
          <c:y val="7.6470588235294124E-2"/>
          <c:w val="0.95291987324581262"/>
          <c:h val="0.84705882352941175"/>
        </c:manualLayout>
      </c:layout>
      <c:lineChart>
        <c:grouping val="standard"/>
        <c:varyColors val="0"/>
        <c:ser>
          <c:idx val="0"/>
          <c:order val="0"/>
          <c:spPr>
            <a:ln w="38100" cmpd="sng" algn="ctr">
              <a:solidFill>
                <a:schemeClr val="accent1"/>
              </a:solidFill>
              <a:prstDash val="solid"/>
            </a:ln>
          </c:spPr>
          <c:marker>
            <c:symbol val="none"/>
          </c:marker>
          <c:val>
            <c:numRef>
              <c:f>Sheet1!$A$1:$C$1</c:f>
              <c:numCache>
                <c:formatCode>General</c:formatCode>
                <c:ptCount val="3"/>
                <c:pt idx="0">
                  <c:v>1.5</c:v>
                </c:pt>
                <c:pt idx="1">
                  <c:v>2.8</c:v>
                </c:pt>
                <c:pt idx="2">
                  <c:v>5.8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BE-439D-9913-0450E1281A1A}"/>
            </c:ext>
          </c:extLst>
        </c:ser>
        <c:ser>
          <c:idx val="1"/>
          <c:order val="1"/>
          <c:spPr>
            <a:ln w="38100" cmpd="sng" algn="ctr">
              <a:solidFill>
                <a:schemeClr val="accent2"/>
              </a:solidFill>
              <a:prstDash val="solid"/>
            </a:ln>
          </c:spPr>
          <c:marker>
            <c:symbol val="none"/>
          </c:marker>
          <c:val>
            <c:numRef>
              <c:f>Sheet1!$A$2:$C$2</c:f>
              <c:numCache>
                <c:formatCode>General</c:formatCode>
                <c:ptCount val="3"/>
                <c:pt idx="0">
                  <c:v>0.5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BBE-439D-9913-0450E1281A1A}"/>
            </c:ext>
          </c:extLst>
        </c:ser>
        <c:ser>
          <c:idx val="2"/>
          <c:order val="2"/>
          <c:spPr>
            <a:ln w="38100" cmpd="sng" algn="ctr">
              <a:solidFill>
                <a:schemeClr val="accent3"/>
              </a:solidFill>
              <a:prstDash val="solid"/>
            </a:ln>
          </c:spPr>
          <c:marker>
            <c:symbol val="none"/>
          </c:marker>
          <c:val>
            <c:numRef>
              <c:f>Sheet1!$A$3:$C$3</c:f>
              <c:numCache>
                <c:formatCode>General</c:formatCode>
                <c:ptCount val="3"/>
                <c:pt idx="0">
                  <c:v>3</c:v>
                </c:pt>
                <c:pt idx="1">
                  <c:v>1</c:v>
                </c:pt>
                <c:pt idx="2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BBE-439D-9913-0450E1281A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40424288"/>
        <c:axId val="1"/>
      </c:lineChart>
      <c:catAx>
        <c:axId val="340424288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rgbClr val="7F7F7F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5.8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340424288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<?xml version='1.0' encoding='UTF-8' standalone='yes'?>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'1.0' encoding='UTF-8' standalone='yes'?>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'1.0' encoding='UTF-8' standalone='yes'?>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30586"/>
      </p:ext>
    </p:extLst>
  </p:cSld>
  <p:clrMapOvr>
    <a:masterClrMapping/>
  </p:clrMapOvr>
</p:note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3.vml"/><Relationship Id="rId2" Type="http://schemas.openxmlformats.org/officeDocument/2006/relationships/tags" Target="../tags/tag4.xml"/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4.emf"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7" Type="http://schemas.openxmlformats.org/officeDocument/2006/relationships/theme" Target="../theme/theme1.xml"/><Relationship Id="rId8" Type="http://schemas.openxmlformats.org/officeDocument/2006/relationships/vmlDrawing" Target="../drawings/vmlDrawing1.vml"/><Relationship Id="rId9" Type="http://schemas.openxmlformats.org/officeDocument/2006/relationships/tags" Target="../tags/tag2.xml"/><Relationship Id="rId10" Type="http://schemas.openxmlformats.org/officeDocument/2006/relationships/oleObject" Target="../embeddings/oleObject1.bin"/><Relationship Id="rId11" Type="http://schemas.openxmlformats.org/officeDocument/2006/relationships/image" Target="../media/image1.emf"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vmlDrawing" Target="../drawings/vmlDrawing17.vml"/><Relationship Id="rId2" Type="http://schemas.openxmlformats.org/officeDocument/2006/relationships/tags" Target="../tags/tag76.xml"/><Relationship Id="rId3" Type="http://schemas.openxmlformats.org/officeDocument/2006/relationships/tags" Target="../tags/tag77.xml"/><Relationship Id="rId4" Type="http://schemas.openxmlformats.org/officeDocument/2006/relationships/tags" Target="../tags/tag78.xml"/><Relationship Id="rId5" Type="http://schemas.openxmlformats.org/officeDocument/2006/relationships/tags" Target="../tags/tag79.xml"/><Relationship Id="rId6" Type="http://schemas.openxmlformats.org/officeDocument/2006/relationships/tags" Target="../tags/tag80.xml"/><Relationship Id="rId7" Type="http://schemas.openxmlformats.org/officeDocument/2006/relationships/tags" Target="../tags/tag81.xml"/><Relationship Id="rId8" Type="http://schemas.openxmlformats.org/officeDocument/2006/relationships/tags" Target="../tags/tag82.xml"/><Relationship Id="rId9" Type="http://schemas.openxmlformats.org/officeDocument/2006/relationships/tags" Target="../tags/tag83.xml"/><Relationship Id="rId10" Type="http://schemas.openxmlformats.org/officeDocument/2006/relationships/tags" Target="../tags/tag84.xml"/><Relationship Id="rId11" Type="http://schemas.openxmlformats.org/officeDocument/2006/relationships/tags" Target="../tags/tag85.xml"/><Relationship Id="rId12" Type="http://schemas.openxmlformats.org/officeDocument/2006/relationships/tags" Target="../tags/tag86.xml"/><Relationship Id="rId13" Type="http://schemas.openxmlformats.org/officeDocument/2006/relationships/tags" Target="../tags/tag87.xml"/><Relationship Id="rId14" Type="http://schemas.openxmlformats.org/officeDocument/2006/relationships/tags" Target="../tags/tag88.xml"/><Relationship Id="rId15" Type="http://schemas.openxmlformats.org/officeDocument/2006/relationships/tags" Target="../tags/tag89.xml"/><Relationship Id="rId16" Type="http://schemas.openxmlformats.org/officeDocument/2006/relationships/tags" Target="../tags/tag90.xml"/><Relationship Id="rId17" Type="http://schemas.openxmlformats.org/officeDocument/2006/relationships/tags" Target="../tags/tag91.xml"/><Relationship Id="rId18" Type="http://schemas.openxmlformats.org/officeDocument/2006/relationships/tags" Target="../tags/tag92.xml"/><Relationship Id="rId19" Type="http://schemas.openxmlformats.org/officeDocument/2006/relationships/tags" Target="../tags/tag93.xml"/><Relationship Id="rId20" Type="http://schemas.openxmlformats.org/officeDocument/2006/relationships/tags" Target="../tags/tag94.xml"/><Relationship Id="rId21" Type="http://schemas.openxmlformats.org/officeDocument/2006/relationships/tags" Target="../tags/tag95.xml"/><Relationship Id="rId22" Type="http://schemas.openxmlformats.org/officeDocument/2006/relationships/tags" Target="../tags/tag96.xml"/><Relationship Id="rId23" Type="http://schemas.openxmlformats.org/officeDocument/2006/relationships/tags" Target="../tags/tag97.xml"/><Relationship Id="rId24" Type="http://schemas.openxmlformats.org/officeDocument/2006/relationships/tags" Target="../tags/tag98.xml"/><Relationship Id="rId25" Type="http://schemas.openxmlformats.org/officeDocument/2006/relationships/tags" Target="../tags/tag99.xml"/><Relationship Id="rId26" Type="http://schemas.openxmlformats.org/officeDocument/2006/relationships/tags" Target="../tags/tag100.xml"/><Relationship Id="rId27" Type="http://schemas.openxmlformats.org/officeDocument/2006/relationships/slideLayout" Target="../slideLayouts/slideLayout5.xml"/><Relationship Id="rId28" Type="http://schemas.openxmlformats.org/officeDocument/2006/relationships/notesSlide" Target="../notesSlides/notesSlide13.xml"/><Relationship Id="rId29" Type="http://schemas.openxmlformats.org/officeDocument/2006/relationships/oleObject" Target="../embeddings/oleObject17.bin"/><Relationship Id="rId30" Type="http://schemas.openxmlformats.org/officeDocument/2006/relationships/image" Target="../media/image4.emf"/><Relationship Id="rId31" Type="http://schemas.openxmlformats.org/officeDocument/2006/relationships/chart" Target="../charts/chart4.xml"/><Relationship Id="rId32" Type="http://schemas.openxmlformats.org/officeDocument/2006/relationships/chart" Target="../charts/chart5.xml"/><Relationship Id="rId33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803130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think-cell 幻灯片" r:id="rId29" imgW="349" imgH="350" progId="TCLayout.ActiveDocument.1">
                  <p:embed/>
                </p:oleObj>
              </mc:Choice>
              <mc:Fallback>
                <p:oleObj name="think-cell 幻灯片" r:id="rId29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noProof="0"/>
              <a:t>Traffic light </a:t>
            </a:r>
            <a:r>
              <a:rPr lang="en-US"/>
              <a:t>d</a:t>
            </a:r>
            <a:r>
              <a:rPr lang="en-US" noProof="0" err="1"/>
              <a:t>ashboard</a:t>
            </a:r>
            <a:endParaRPr lang="en-US"/>
          </a:p>
        </p:txBody>
      </p:sp>
      <p:sp>
        <p:nvSpPr>
          <p:cNvPr id="2" name="Rechteck 7">
            <a:extLst>
              <a:ext uri="{FF2B5EF4-FFF2-40B4-BE49-F238E27FC236}">
                <a16:creationId xmlns:a16="http://schemas.microsoft.com/office/drawing/2014/main" id="{EFF5CEB2-1AFF-D109-B8AC-73D188141BA5}"/>
              </a:ext>
            </a:extLst>
          </p:cNvPr>
          <p:cNvSpPr>
            <a:spLocks/>
          </p:cNvSpPr>
          <p:nvPr/>
        </p:nvSpPr>
        <p:spPr>
          <a:xfrm>
            <a:off x="407988" y="1562100"/>
            <a:ext cx="3687881" cy="2154511"/>
          </a:xfrm>
          <a:prstGeom prst="rect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/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>
                <a:solidFill>
                  <a:schemeClr val="tx2"/>
                </a:solidFill>
                <a:sym typeface="Futura"/>
              </a:rPr>
              <a:t>Sample text</a:t>
            </a:r>
          </a:p>
          <a:p>
            <a:pPr>
              <a:spcAft>
                <a:spcPts val="600"/>
              </a:spcAft>
              <a:buClr>
                <a:srgbClr val="000000"/>
              </a:buClr>
            </a:pPr>
            <a:endParaRPr lang="en-US" sz="1200">
              <a:solidFill>
                <a:srgbClr val="000000"/>
              </a:solidFill>
              <a:sym typeface="Futura"/>
            </a:endParaRPr>
          </a:p>
        </p:txBody>
      </p:sp>
      <p:sp>
        <p:nvSpPr>
          <p:cNvPr id="3" name="Rechteck 8">
            <a:extLst>
              <a:ext uri="{FF2B5EF4-FFF2-40B4-BE49-F238E27FC236}">
                <a16:creationId xmlns:a16="http://schemas.microsoft.com/office/drawing/2014/main" id="{77882848-7EAC-A2F4-7B11-57AB624E0A04}"/>
              </a:ext>
            </a:extLst>
          </p:cNvPr>
          <p:cNvSpPr>
            <a:spLocks/>
          </p:cNvSpPr>
          <p:nvPr/>
        </p:nvSpPr>
        <p:spPr>
          <a:xfrm>
            <a:off x="407988" y="3903389"/>
            <a:ext cx="3687881" cy="2154511"/>
          </a:xfrm>
          <a:prstGeom prst="rect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828000" bIns="108000" rtlCol="0" anchor="t"/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>
                <a:solidFill>
                  <a:schemeClr val="tx2"/>
                </a:solidFill>
                <a:sym typeface="Futura"/>
              </a:rPr>
              <a:t>Sample text</a:t>
            </a:r>
          </a:p>
          <a:p>
            <a:pPr marL="0" lvl="1">
              <a:spcAft>
                <a:spcPts val="600"/>
              </a:spcAft>
              <a:buClr>
                <a:srgbClr val="000000"/>
              </a:buClr>
            </a:pPr>
            <a:r>
              <a:rPr lang="en-US" sz="12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amet</a:t>
            </a:r>
            <a:r>
              <a:rPr lang="en-US" sz="1200">
                <a:solidFill>
                  <a:srgbClr val="000000"/>
                </a:solidFill>
                <a:sym typeface="Futura"/>
              </a:rPr>
              <a:t>,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consectetuer</a:t>
            </a:r>
            <a:r>
              <a:rPr lang="en-US" sz="1200">
                <a:solidFill>
                  <a:srgbClr val="000000"/>
                </a:solidFill>
                <a:sym typeface="Futura"/>
              </a:rPr>
              <a:t>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adipiscing</a:t>
            </a:r>
            <a:r>
              <a:rPr lang="en-US" sz="1200">
                <a:solidFill>
                  <a:srgbClr val="000000"/>
                </a:solidFill>
                <a:sym typeface="Futura"/>
              </a:rPr>
              <a:t>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elit</a:t>
            </a:r>
            <a:r>
              <a:rPr lang="en-US" sz="1200">
                <a:solidFill>
                  <a:srgbClr val="000000"/>
                </a:solidFill>
                <a:sym typeface="Futura"/>
              </a:rPr>
              <a:t>. Aenean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commodo</a:t>
            </a:r>
            <a:r>
              <a:rPr lang="en-US" sz="1200">
                <a:solidFill>
                  <a:srgbClr val="000000"/>
                </a:solidFill>
                <a:sym typeface="Futura"/>
              </a:rPr>
              <a:t> ligula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eget</a:t>
            </a:r>
            <a:r>
              <a:rPr lang="en-US" sz="1200">
                <a:solidFill>
                  <a:srgbClr val="000000"/>
                </a:solidFill>
                <a:sym typeface="Futura"/>
              </a:rPr>
              <a:t> dolor. Aenean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massa</a:t>
            </a:r>
            <a:r>
              <a:rPr lang="en-US" sz="1200">
                <a:solidFill>
                  <a:srgbClr val="000000"/>
                </a:solidFill>
                <a:sym typeface="Futura"/>
              </a:rPr>
              <a:t>. Cum sociis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natoque</a:t>
            </a:r>
            <a:r>
              <a:rPr lang="en-US" sz="1200">
                <a:solidFill>
                  <a:srgbClr val="000000"/>
                </a:solidFill>
                <a:sym typeface="Futura"/>
              </a:rPr>
              <a:t>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penatibus</a:t>
            </a:r>
            <a:r>
              <a:rPr lang="en-US" sz="1200">
                <a:solidFill>
                  <a:srgbClr val="000000"/>
                </a:solidFill>
                <a:sym typeface="Futura"/>
              </a:rPr>
              <a:t> et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magnis</a:t>
            </a:r>
            <a:r>
              <a:rPr lang="en-US" sz="1200">
                <a:solidFill>
                  <a:srgbClr val="000000"/>
                </a:solidFill>
                <a:sym typeface="Futura"/>
              </a:rPr>
              <a:t> dis parturient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montes</a:t>
            </a:r>
            <a:r>
              <a:rPr lang="en-US" sz="1200">
                <a:solidFill>
                  <a:srgbClr val="000000"/>
                </a:solidFill>
                <a:sym typeface="Futura"/>
              </a:rPr>
              <a:t>,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nascetur</a:t>
            </a:r>
            <a:r>
              <a:rPr lang="en-US" sz="1200">
                <a:solidFill>
                  <a:srgbClr val="000000"/>
                </a:solidFill>
                <a:sym typeface="Futura"/>
              </a:rPr>
              <a:t>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ridiculus</a:t>
            </a:r>
            <a:r>
              <a:rPr lang="en-US" sz="1200">
                <a:solidFill>
                  <a:srgbClr val="000000"/>
                </a:solidFill>
                <a:sym typeface="Futura"/>
              </a:rPr>
              <a:t> mus. </a:t>
            </a:r>
          </a:p>
        </p:txBody>
      </p:sp>
      <p:sp>
        <p:nvSpPr>
          <p:cNvPr id="4" name="Rechteck 11">
            <a:extLst>
              <a:ext uri="{FF2B5EF4-FFF2-40B4-BE49-F238E27FC236}">
                <a16:creationId xmlns:a16="http://schemas.microsoft.com/office/drawing/2014/main" id="{62CAE1C4-EFFD-C56C-576D-7941705C43A3}"/>
              </a:ext>
            </a:extLst>
          </p:cNvPr>
          <p:cNvSpPr>
            <a:spLocks/>
          </p:cNvSpPr>
          <p:nvPr/>
        </p:nvSpPr>
        <p:spPr>
          <a:xfrm>
            <a:off x="4275870" y="1562100"/>
            <a:ext cx="3676771" cy="2154511"/>
          </a:xfrm>
          <a:prstGeom prst="rect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/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>
                <a:solidFill>
                  <a:schemeClr val="tx2"/>
                </a:solidFill>
                <a:sym typeface="Futura"/>
              </a:rPr>
              <a:t>Sample text</a:t>
            </a:r>
          </a:p>
          <a:p>
            <a:pPr>
              <a:spcAft>
                <a:spcPts val="600"/>
              </a:spcAft>
              <a:buClr>
                <a:srgbClr val="000000"/>
              </a:buClr>
            </a:pPr>
            <a:endParaRPr lang="en-US" sz="1200">
              <a:solidFill>
                <a:srgbClr val="000000"/>
              </a:solidFill>
              <a:sym typeface="Futura"/>
            </a:endParaRPr>
          </a:p>
        </p:txBody>
      </p:sp>
      <p:sp>
        <p:nvSpPr>
          <p:cNvPr id="6" name="Rechteck 12">
            <a:extLst>
              <a:ext uri="{FF2B5EF4-FFF2-40B4-BE49-F238E27FC236}">
                <a16:creationId xmlns:a16="http://schemas.microsoft.com/office/drawing/2014/main" id="{654AFD4A-ACC3-F09B-F69A-0E5A1216E067}"/>
              </a:ext>
            </a:extLst>
          </p:cNvPr>
          <p:cNvSpPr>
            <a:spLocks/>
          </p:cNvSpPr>
          <p:nvPr/>
        </p:nvSpPr>
        <p:spPr>
          <a:xfrm>
            <a:off x="4275870" y="3903389"/>
            <a:ext cx="3676771" cy="2154511"/>
          </a:xfrm>
          <a:prstGeom prst="rect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828000" bIns="108000" rtlCol="0" anchor="t"/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>
                <a:solidFill>
                  <a:schemeClr val="tx2"/>
                </a:solidFill>
                <a:sym typeface="Futura"/>
              </a:rPr>
              <a:t>Sample text</a:t>
            </a:r>
          </a:p>
          <a:p>
            <a:pPr marL="0" lvl="1">
              <a:spcAft>
                <a:spcPts val="600"/>
              </a:spcAft>
              <a:buClr>
                <a:srgbClr val="000000"/>
              </a:buClr>
            </a:pPr>
            <a:r>
              <a:rPr lang="en-US" sz="12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amet</a:t>
            </a:r>
            <a:r>
              <a:rPr lang="en-US" sz="1200">
                <a:solidFill>
                  <a:srgbClr val="000000"/>
                </a:solidFill>
                <a:sym typeface="Futura"/>
              </a:rPr>
              <a:t>,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consectetuer</a:t>
            </a:r>
            <a:r>
              <a:rPr lang="en-US" sz="1200">
                <a:solidFill>
                  <a:srgbClr val="000000"/>
                </a:solidFill>
                <a:sym typeface="Futura"/>
              </a:rPr>
              <a:t>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adipiscing</a:t>
            </a:r>
            <a:r>
              <a:rPr lang="en-US" sz="1200">
                <a:solidFill>
                  <a:srgbClr val="000000"/>
                </a:solidFill>
                <a:sym typeface="Futura"/>
              </a:rPr>
              <a:t>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elit</a:t>
            </a:r>
            <a:r>
              <a:rPr lang="en-US" sz="1200">
                <a:solidFill>
                  <a:srgbClr val="000000"/>
                </a:solidFill>
                <a:sym typeface="Futura"/>
              </a:rPr>
              <a:t>. Aenean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commodo</a:t>
            </a:r>
            <a:r>
              <a:rPr lang="en-US" sz="1200">
                <a:solidFill>
                  <a:srgbClr val="000000"/>
                </a:solidFill>
                <a:sym typeface="Futura"/>
              </a:rPr>
              <a:t> ligula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eget</a:t>
            </a:r>
            <a:r>
              <a:rPr lang="en-US" sz="1200">
                <a:solidFill>
                  <a:srgbClr val="000000"/>
                </a:solidFill>
                <a:sym typeface="Futura"/>
              </a:rPr>
              <a:t> dolor. Aenean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massa</a:t>
            </a:r>
            <a:r>
              <a:rPr lang="en-US" sz="1200">
                <a:solidFill>
                  <a:srgbClr val="000000"/>
                </a:solidFill>
                <a:sym typeface="Futura"/>
              </a:rPr>
              <a:t>. Cum sociis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natoque</a:t>
            </a:r>
            <a:r>
              <a:rPr lang="en-US" sz="1200">
                <a:solidFill>
                  <a:srgbClr val="000000"/>
                </a:solidFill>
                <a:sym typeface="Futura"/>
              </a:rPr>
              <a:t>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penatibus</a:t>
            </a:r>
            <a:r>
              <a:rPr lang="en-US" sz="1200">
                <a:solidFill>
                  <a:srgbClr val="000000"/>
                </a:solidFill>
                <a:sym typeface="Futura"/>
              </a:rPr>
              <a:t> et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magnis</a:t>
            </a:r>
            <a:r>
              <a:rPr lang="en-US" sz="1200">
                <a:solidFill>
                  <a:srgbClr val="000000"/>
                </a:solidFill>
                <a:sym typeface="Futura"/>
              </a:rPr>
              <a:t> dis parturient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montes</a:t>
            </a:r>
            <a:r>
              <a:rPr lang="en-US" sz="1200">
                <a:solidFill>
                  <a:srgbClr val="000000"/>
                </a:solidFill>
                <a:sym typeface="Futura"/>
              </a:rPr>
              <a:t>,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nascetur</a:t>
            </a:r>
            <a:r>
              <a:rPr lang="en-US" sz="1200">
                <a:solidFill>
                  <a:srgbClr val="000000"/>
                </a:solidFill>
                <a:sym typeface="Futura"/>
              </a:rPr>
              <a:t>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ridiculus</a:t>
            </a:r>
            <a:r>
              <a:rPr lang="en-US" sz="1200">
                <a:solidFill>
                  <a:srgbClr val="000000"/>
                </a:solidFill>
                <a:sym typeface="Futura"/>
              </a:rPr>
              <a:t> mus. </a:t>
            </a:r>
          </a:p>
        </p:txBody>
      </p:sp>
      <p:sp>
        <p:nvSpPr>
          <p:cNvPr id="7" name="Rechteck 14">
            <a:extLst>
              <a:ext uri="{FF2B5EF4-FFF2-40B4-BE49-F238E27FC236}">
                <a16:creationId xmlns:a16="http://schemas.microsoft.com/office/drawing/2014/main" id="{875C7996-B819-8866-EA0F-27BB29B30CF3}"/>
              </a:ext>
            </a:extLst>
          </p:cNvPr>
          <p:cNvSpPr>
            <a:spLocks/>
          </p:cNvSpPr>
          <p:nvPr/>
        </p:nvSpPr>
        <p:spPr>
          <a:xfrm>
            <a:off x="8132642" y="1562100"/>
            <a:ext cx="3687883" cy="2154511"/>
          </a:xfrm>
          <a:prstGeom prst="rect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/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>
                <a:solidFill>
                  <a:schemeClr val="tx2"/>
                </a:solidFill>
                <a:sym typeface="Futura"/>
              </a:rPr>
              <a:t>Sample text</a:t>
            </a:r>
          </a:p>
          <a:p>
            <a:pPr>
              <a:spcAft>
                <a:spcPts val="600"/>
              </a:spcAft>
              <a:buClr>
                <a:srgbClr val="000000"/>
              </a:buClr>
            </a:pPr>
            <a:endParaRPr lang="en-US" sz="1200">
              <a:solidFill>
                <a:srgbClr val="000000"/>
              </a:solidFill>
              <a:sym typeface="Futura"/>
            </a:endParaRPr>
          </a:p>
        </p:txBody>
      </p:sp>
      <p:sp>
        <p:nvSpPr>
          <p:cNvPr id="9" name="Rechteck 15">
            <a:extLst>
              <a:ext uri="{FF2B5EF4-FFF2-40B4-BE49-F238E27FC236}">
                <a16:creationId xmlns:a16="http://schemas.microsoft.com/office/drawing/2014/main" id="{50413045-69F1-5A70-6C3F-E22E3AB9911C}"/>
              </a:ext>
            </a:extLst>
          </p:cNvPr>
          <p:cNvSpPr>
            <a:spLocks/>
          </p:cNvSpPr>
          <p:nvPr/>
        </p:nvSpPr>
        <p:spPr>
          <a:xfrm>
            <a:off x="8132642" y="3903389"/>
            <a:ext cx="3687883" cy="2154511"/>
          </a:xfrm>
          <a:prstGeom prst="rect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828000" bIns="108000" rtlCol="0" anchor="t"/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>
                <a:solidFill>
                  <a:schemeClr val="tx2"/>
                </a:solidFill>
                <a:sym typeface="Futura"/>
              </a:rPr>
              <a:t>Sample text</a:t>
            </a:r>
          </a:p>
          <a:p>
            <a:pPr marL="0" lvl="1">
              <a:spcAft>
                <a:spcPts val="600"/>
              </a:spcAft>
              <a:buClr>
                <a:srgbClr val="000000"/>
              </a:buClr>
            </a:pPr>
            <a:r>
              <a:rPr lang="en-US" sz="12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amet</a:t>
            </a:r>
            <a:r>
              <a:rPr lang="en-US" sz="1200">
                <a:solidFill>
                  <a:srgbClr val="000000"/>
                </a:solidFill>
                <a:sym typeface="Futura"/>
              </a:rPr>
              <a:t>,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consectetuer</a:t>
            </a:r>
            <a:r>
              <a:rPr lang="en-US" sz="1200">
                <a:solidFill>
                  <a:srgbClr val="000000"/>
                </a:solidFill>
                <a:sym typeface="Futura"/>
              </a:rPr>
              <a:t>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adipiscing</a:t>
            </a:r>
            <a:r>
              <a:rPr lang="en-US" sz="1200">
                <a:solidFill>
                  <a:srgbClr val="000000"/>
                </a:solidFill>
                <a:sym typeface="Futura"/>
              </a:rPr>
              <a:t>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elit</a:t>
            </a:r>
            <a:r>
              <a:rPr lang="en-US" sz="1200">
                <a:solidFill>
                  <a:srgbClr val="000000"/>
                </a:solidFill>
                <a:sym typeface="Futura"/>
              </a:rPr>
              <a:t>. Aenean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commodo</a:t>
            </a:r>
            <a:r>
              <a:rPr lang="en-US" sz="1200">
                <a:solidFill>
                  <a:srgbClr val="000000"/>
                </a:solidFill>
                <a:sym typeface="Futura"/>
              </a:rPr>
              <a:t> ligula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eget</a:t>
            </a:r>
            <a:r>
              <a:rPr lang="en-US" sz="1200">
                <a:solidFill>
                  <a:srgbClr val="000000"/>
                </a:solidFill>
                <a:sym typeface="Futura"/>
              </a:rPr>
              <a:t> dolor. Aenean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massa</a:t>
            </a:r>
            <a:r>
              <a:rPr lang="en-US" sz="1200">
                <a:solidFill>
                  <a:srgbClr val="000000"/>
                </a:solidFill>
                <a:sym typeface="Futura"/>
              </a:rPr>
              <a:t>. Cum sociis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natoque</a:t>
            </a:r>
            <a:r>
              <a:rPr lang="en-US" sz="1200">
                <a:solidFill>
                  <a:srgbClr val="000000"/>
                </a:solidFill>
                <a:sym typeface="Futura"/>
              </a:rPr>
              <a:t>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penatibus</a:t>
            </a:r>
            <a:r>
              <a:rPr lang="en-US" sz="1200">
                <a:solidFill>
                  <a:srgbClr val="000000"/>
                </a:solidFill>
                <a:sym typeface="Futura"/>
              </a:rPr>
              <a:t> et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magnis</a:t>
            </a:r>
            <a:r>
              <a:rPr lang="en-US" sz="1200">
                <a:solidFill>
                  <a:srgbClr val="000000"/>
                </a:solidFill>
                <a:sym typeface="Futura"/>
              </a:rPr>
              <a:t> dis parturient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montes</a:t>
            </a:r>
            <a:r>
              <a:rPr lang="en-US" sz="1200">
                <a:solidFill>
                  <a:srgbClr val="000000"/>
                </a:solidFill>
                <a:sym typeface="Futura"/>
              </a:rPr>
              <a:t>,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nascetur</a:t>
            </a:r>
            <a:r>
              <a:rPr lang="en-US" sz="1200">
                <a:solidFill>
                  <a:srgbClr val="000000"/>
                </a:solidFill>
                <a:sym typeface="Futura"/>
              </a:rPr>
              <a:t>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ridiculus</a:t>
            </a:r>
            <a:r>
              <a:rPr lang="en-US" sz="1200">
                <a:solidFill>
                  <a:srgbClr val="000000"/>
                </a:solidFill>
                <a:sym typeface="Futura"/>
              </a:rPr>
              <a:t> mus. </a:t>
            </a:r>
          </a:p>
        </p:txBody>
      </p:sp>
      <p:grpSp>
        <p:nvGrpSpPr>
          <p:cNvPr id="11" name="Gruppieren 22">
            <a:extLst>
              <a:ext uri="{FF2B5EF4-FFF2-40B4-BE49-F238E27FC236}">
                <a16:creationId xmlns:a16="http://schemas.microsoft.com/office/drawing/2014/main" id="{64796B59-499A-875B-DBE9-A6A0BA95C8A0}"/>
              </a:ext>
            </a:extLst>
          </p:cNvPr>
          <p:cNvGrpSpPr>
            <a:grpSpLocks/>
          </p:cNvGrpSpPr>
          <p:nvPr/>
        </p:nvGrpSpPr>
        <p:grpSpPr>
          <a:xfrm>
            <a:off x="11326475" y="4032250"/>
            <a:ext cx="323900" cy="882650"/>
            <a:chOff x="11378863" y="3907808"/>
            <a:chExt cx="323900" cy="883267"/>
          </a:xfrm>
        </p:grpSpPr>
        <p:grpSp>
          <p:nvGrpSpPr>
            <p:cNvPr id="12" name="Gruppieren 21">
              <a:extLst>
                <a:ext uri="{FF2B5EF4-FFF2-40B4-BE49-F238E27FC236}">
                  <a16:creationId xmlns:a16="http://schemas.microsoft.com/office/drawing/2014/main" id="{6604B99B-1FBB-32AF-0537-BFC6EC526BD1}"/>
                </a:ext>
              </a:extLst>
            </p:cNvPr>
            <p:cNvGrpSpPr>
              <a:grpSpLocks/>
            </p:cNvGrpSpPr>
            <p:nvPr/>
          </p:nvGrpSpPr>
          <p:grpSpPr>
            <a:xfrm>
              <a:off x="11423026" y="3958098"/>
              <a:ext cx="235574" cy="782686"/>
              <a:chOff x="11423026" y="3957320"/>
              <a:chExt cx="235574" cy="782686"/>
            </a:xfrm>
          </p:grpSpPr>
          <p:sp>
            <p:nvSpPr>
              <p:cNvPr id="14" name="Ellipse 16">
                <a:extLst>
                  <a:ext uri="{FF2B5EF4-FFF2-40B4-BE49-F238E27FC236}">
                    <a16:creationId xmlns:a16="http://schemas.microsoft.com/office/drawing/2014/main" id="{CAA7DFFF-914E-6789-BFF1-8662AD88AF2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1423026" y="3957320"/>
                <a:ext cx="235574" cy="235574"/>
              </a:xfrm>
              <a:prstGeom prst="ellipse">
                <a:avLst/>
              </a:prstGeom>
              <a:solidFill>
                <a:srgbClr val="E03A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Ellipse 17">
                <a:extLst>
                  <a:ext uri="{FF2B5EF4-FFF2-40B4-BE49-F238E27FC236}">
                    <a16:creationId xmlns:a16="http://schemas.microsoft.com/office/drawing/2014/main" id="{979A0F6A-B7CD-5F29-A7D4-A076CA297C1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1423026" y="4230876"/>
                <a:ext cx="235574" cy="23557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Ellipse 18">
                <a:extLst>
                  <a:ext uri="{FF2B5EF4-FFF2-40B4-BE49-F238E27FC236}">
                    <a16:creationId xmlns:a16="http://schemas.microsoft.com/office/drawing/2014/main" id="{67BE2870-C954-2B28-2EC8-4D610B94616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1423026" y="4504432"/>
                <a:ext cx="235574" cy="23557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hteck: abgerundete Ecken 20">
              <a:extLst>
                <a:ext uri="{FF2B5EF4-FFF2-40B4-BE49-F238E27FC236}">
                  <a16:creationId xmlns:a16="http://schemas.microsoft.com/office/drawing/2014/main" id="{CB9F5517-FCB0-35C6-E427-F76370B40A75}"/>
                </a:ext>
              </a:extLst>
            </p:cNvPr>
            <p:cNvSpPr>
              <a:spLocks/>
            </p:cNvSpPr>
            <p:nvPr/>
          </p:nvSpPr>
          <p:spPr>
            <a:xfrm>
              <a:off x="11378863" y="3907808"/>
              <a:ext cx="323900" cy="883267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uppieren 23">
            <a:extLst>
              <a:ext uri="{FF2B5EF4-FFF2-40B4-BE49-F238E27FC236}">
                <a16:creationId xmlns:a16="http://schemas.microsoft.com/office/drawing/2014/main" id="{0C180049-E0F5-D200-2B9F-96EED751FD5A}"/>
              </a:ext>
            </a:extLst>
          </p:cNvPr>
          <p:cNvGrpSpPr>
            <a:grpSpLocks/>
          </p:cNvGrpSpPr>
          <p:nvPr/>
        </p:nvGrpSpPr>
        <p:grpSpPr>
          <a:xfrm>
            <a:off x="7474565" y="4032250"/>
            <a:ext cx="323900" cy="882650"/>
            <a:chOff x="11378863" y="3907808"/>
            <a:chExt cx="323900" cy="883267"/>
          </a:xfrm>
        </p:grpSpPr>
        <p:grpSp>
          <p:nvGrpSpPr>
            <p:cNvPr id="18" name="Gruppieren 24">
              <a:extLst>
                <a:ext uri="{FF2B5EF4-FFF2-40B4-BE49-F238E27FC236}">
                  <a16:creationId xmlns:a16="http://schemas.microsoft.com/office/drawing/2014/main" id="{BE2E91CB-6D93-B8FD-1974-B9F7FED77C47}"/>
                </a:ext>
              </a:extLst>
            </p:cNvPr>
            <p:cNvGrpSpPr>
              <a:grpSpLocks/>
            </p:cNvGrpSpPr>
            <p:nvPr/>
          </p:nvGrpSpPr>
          <p:grpSpPr>
            <a:xfrm>
              <a:off x="11423026" y="3958098"/>
              <a:ext cx="235574" cy="782686"/>
              <a:chOff x="11423026" y="3957320"/>
              <a:chExt cx="235574" cy="782686"/>
            </a:xfrm>
          </p:grpSpPr>
          <p:sp>
            <p:nvSpPr>
              <p:cNvPr id="20" name="Ellipse 26">
                <a:extLst>
                  <a:ext uri="{FF2B5EF4-FFF2-40B4-BE49-F238E27FC236}">
                    <a16:creationId xmlns:a16="http://schemas.microsoft.com/office/drawing/2014/main" id="{B4455F53-7330-0CE1-01F6-1F91468D9A2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1423026" y="3957320"/>
                <a:ext cx="235574" cy="23557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Ellipse 27">
                <a:extLst>
                  <a:ext uri="{FF2B5EF4-FFF2-40B4-BE49-F238E27FC236}">
                    <a16:creationId xmlns:a16="http://schemas.microsoft.com/office/drawing/2014/main" id="{56B2919B-9870-CA1F-0C38-6E12C3DC18A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1423026" y="4230876"/>
                <a:ext cx="235574" cy="235574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Ellipse 28">
                <a:extLst>
                  <a:ext uri="{FF2B5EF4-FFF2-40B4-BE49-F238E27FC236}">
                    <a16:creationId xmlns:a16="http://schemas.microsoft.com/office/drawing/2014/main" id="{E95F0B78-C10C-1821-28B5-F368F15A552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1423026" y="4504432"/>
                <a:ext cx="235574" cy="23557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Rechteck: abgerundete Ecken 25">
              <a:extLst>
                <a:ext uri="{FF2B5EF4-FFF2-40B4-BE49-F238E27FC236}">
                  <a16:creationId xmlns:a16="http://schemas.microsoft.com/office/drawing/2014/main" id="{F4D273C2-E508-D334-F187-AD559D8C3FF3}"/>
                </a:ext>
              </a:extLst>
            </p:cNvPr>
            <p:cNvSpPr>
              <a:spLocks/>
            </p:cNvSpPr>
            <p:nvPr/>
          </p:nvSpPr>
          <p:spPr>
            <a:xfrm>
              <a:off x="11378863" y="3907808"/>
              <a:ext cx="323900" cy="883267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uppieren 29">
            <a:extLst>
              <a:ext uri="{FF2B5EF4-FFF2-40B4-BE49-F238E27FC236}">
                <a16:creationId xmlns:a16="http://schemas.microsoft.com/office/drawing/2014/main" id="{23E4786B-2169-B285-ECB2-82D102E8AB0F}"/>
              </a:ext>
            </a:extLst>
          </p:cNvPr>
          <p:cNvGrpSpPr>
            <a:grpSpLocks/>
          </p:cNvGrpSpPr>
          <p:nvPr/>
        </p:nvGrpSpPr>
        <p:grpSpPr>
          <a:xfrm>
            <a:off x="3622655" y="4032250"/>
            <a:ext cx="323900" cy="882650"/>
            <a:chOff x="11378863" y="3907808"/>
            <a:chExt cx="323900" cy="883267"/>
          </a:xfrm>
        </p:grpSpPr>
        <p:grpSp>
          <p:nvGrpSpPr>
            <p:cNvPr id="24" name="Gruppieren 30">
              <a:extLst>
                <a:ext uri="{FF2B5EF4-FFF2-40B4-BE49-F238E27FC236}">
                  <a16:creationId xmlns:a16="http://schemas.microsoft.com/office/drawing/2014/main" id="{7F4783AE-62F6-6B02-4142-E3989328BCE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1423026" y="3958098"/>
              <a:ext cx="235574" cy="782686"/>
              <a:chOff x="11423026" y="3957320"/>
              <a:chExt cx="235574" cy="782686"/>
            </a:xfrm>
          </p:grpSpPr>
          <p:sp>
            <p:nvSpPr>
              <p:cNvPr id="26" name="Ellipse 32">
                <a:extLst>
                  <a:ext uri="{FF2B5EF4-FFF2-40B4-BE49-F238E27FC236}">
                    <a16:creationId xmlns:a16="http://schemas.microsoft.com/office/drawing/2014/main" id="{3A507EAB-6FD7-B91A-963A-F726C1780C5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1423026" y="3957320"/>
                <a:ext cx="235574" cy="23557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Ellipse 33">
                <a:extLst>
                  <a:ext uri="{FF2B5EF4-FFF2-40B4-BE49-F238E27FC236}">
                    <a16:creationId xmlns:a16="http://schemas.microsoft.com/office/drawing/2014/main" id="{A213891D-DC2F-866B-8A3C-18EAC316AEF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1423026" y="4230876"/>
                <a:ext cx="235574" cy="23557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Ellipse 34">
                <a:extLst>
                  <a:ext uri="{FF2B5EF4-FFF2-40B4-BE49-F238E27FC236}">
                    <a16:creationId xmlns:a16="http://schemas.microsoft.com/office/drawing/2014/main" id="{EE6F4E71-C0E2-A285-B0A5-7E15E633397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1423026" y="4504432"/>
                <a:ext cx="235574" cy="23557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Rechteck: abgerundete Ecken 31">
              <a:extLst>
                <a:ext uri="{FF2B5EF4-FFF2-40B4-BE49-F238E27FC236}">
                  <a16:creationId xmlns:a16="http://schemas.microsoft.com/office/drawing/2014/main" id="{9291DA1E-83B6-9119-6C33-74C2053F042D}"/>
                </a:ext>
              </a:extLst>
            </p:cNvPr>
            <p:cNvSpPr>
              <a:spLocks/>
            </p:cNvSpPr>
            <p:nvPr/>
          </p:nvSpPr>
          <p:spPr>
            <a:xfrm>
              <a:off x="11378863" y="3907808"/>
              <a:ext cx="323900" cy="883267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7" name="Chart 3">
            <a:extLst>
              <a:ext uri="{FF2B5EF4-FFF2-40B4-BE49-F238E27FC236}">
                <a16:creationId xmlns:a16="http://schemas.microsoft.com/office/drawing/2014/main" id="{B05F5E85-96A0-400C-B5BB-294937164D4E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631932521"/>
              </p:ext>
            </p:extLst>
          </p:nvPr>
        </p:nvGraphicFramePr>
        <p:xfrm>
          <a:off x="493713" y="1716088"/>
          <a:ext cx="3506787" cy="1563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1"/>
          </a:graphicData>
        </a:graphic>
      </p:graphicFrame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D9500155-AA37-8220-32E3-22190928DE83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930275" y="3063875"/>
            <a:ext cx="403225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46A4B37-7B75-40FA-A9C2-5087982E78A0}" type="datetime'''''''2''''''''''''''''''''''''''''''''''0''''''2''''''0'''''">
              <a:rPr lang="en-US" altLang="en-US" sz="1200" smtClean="0">
                <a:solidFill>
                  <a:schemeClr val="bg2">
                    <a:lumMod val="10000"/>
                  </a:schemeClr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2020</a:t>
            </a:fld>
            <a:endParaRPr lang="en-US" sz="12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D48C588A-A7DF-027C-CC0C-ED8F70016424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2063750" y="3063875"/>
            <a:ext cx="366713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41FD791-78C1-4482-8FB8-433C376D0FD5}" type="datetime'''''''''''2''''''''''0''''''''''''2''''''''''''''''1'''''''">
              <a:rPr lang="en-US" altLang="en-US" sz="1200" smtClean="0">
                <a:solidFill>
                  <a:schemeClr val="bg2">
                    <a:lumMod val="10000"/>
                  </a:schemeClr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2021</a:t>
            </a:fld>
            <a:endParaRPr lang="en-US" sz="12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BC017F4B-FF1E-401A-0AC9-F2D0846BF0D3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3160713" y="3063875"/>
            <a:ext cx="398463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7EE2544-258B-416E-A9F1-729EF9C7BBB7}" type="datetime'''20''''''''''''''''''''''2''''''''''2'''''''''''''''''">
              <a:rPr lang="en-US" altLang="en-US" sz="1200" smtClean="0">
                <a:solidFill>
                  <a:schemeClr val="bg2">
                    <a:lumMod val="10000"/>
                  </a:schemeClr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2022</a:t>
            </a:fld>
            <a:endParaRPr lang="en-US" sz="12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3" name="Rechteck 97">
            <a:extLst>
              <a:ext uri="{FF2B5EF4-FFF2-40B4-BE49-F238E27FC236}">
                <a16:creationId xmlns:a16="http://schemas.microsoft.com/office/drawing/2014/main" id="{542BD363-A4A4-2E11-BAF8-3DEE9DEBD2DC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573088" y="3373438"/>
            <a:ext cx="179388" cy="13335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hteck 98">
            <a:extLst>
              <a:ext uri="{FF2B5EF4-FFF2-40B4-BE49-F238E27FC236}">
                <a16:creationId xmlns:a16="http://schemas.microsoft.com/office/drawing/2014/main" id="{5B3B6DDE-DC92-B394-5718-741E6D526596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1371600" y="3373438"/>
            <a:ext cx="179388" cy="13335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hteck 99">
            <a:extLst>
              <a:ext uri="{FF2B5EF4-FFF2-40B4-BE49-F238E27FC236}">
                <a16:creationId xmlns:a16="http://schemas.microsoft.com/office/drawing/2014/main" id="{A89D05FD-0218-F5E7-E0C6-E6FAA90F2F9A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2195513" y="3373438"/>
            <a:ext cx="179388" cy="13335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FB746353-930B-1986-3A47-6785A1B1B4DD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803275" y="3368675"/>
            <a:ext cx="4667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380EB8DC-3CD5-4152-9371-E1BEA1FFF23A}" type="datetime'''''S''e''''''''r''''i''''''''''''''es'''''' ''''1''''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Series 1</a:t>
            </a:fld>
            <a:endParaRPr 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51B3A059-FCBB-2726-6FB5-49EA7FF41115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1601788" y="3368675"/>
            <a:ext cx="4921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984C67D0-6BAA-4E98-9891-63C35EA9D368}" type="datetime'''''''''''S''er''''''''''i''es'''''' ''''2''''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Series 2</a:t>
            </a:fld>
            <a:endParaRPr 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E12586BC-AE76-15FB-DEDE-5DCFE64990FA}"/>
              </a:ext>
            </a:extLst>
          </p:cNvPr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2425700" y="3368675"/>
            <a:ext cx="4905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ADF64185-A2D8-4DE9-B6C8-77CF51811CCD}" type="datetime'Se''''''r''''''''''''''''i''''''e''s'' ''''''''3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Series 3</a:t>
            </a:fld>
            <a:endParaRPr 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59" name="Chart 3">
            <a:extLst>
              <a:ext uri="{FF2B5EF4-FFF2-40B4-BE49-F238E27FC236}">
                <a16:creationId xmlns:a16="http://schemas.microsoft.com/office/drawing/2014/main" id="{549881BB-9693-4236-BB70-A3C1CC74F4CE}"/>
              </a:ext>
            </a:extLst>
          </p:cNvPr>
          <p:cNvGraphicFramePr/>
          <p:nvPr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035317456"/>
              </p:ext>
            </p:extLst>
          </p:nvPr>
        </p:nvGraphicFramePr>
        <p:xfrm>
          <a:off x="5383213" y="2065338"/>
          <a:ext cx="1463675" cy="1463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2"/>
          </a:graphicData>
        </a:graphic>
      </p:graphicFrame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B559CDB4-E7D6-B1B3-0B3C-27478F4ECB45}"/>
              </a:ext>
            </a:extLst>
          </p:cNvPr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6807200" y="2886075"/>
            <a:ext cx="561975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83E14EA1-C893-4FF6-A733-B83B8ECB89F4}" type="datetime'''''''''''''''Se''''r''''''''''ies'''' ''''''1'''">
              <a:rPr lang="en-US" altLang="en-US" sz="1200" smtClean="0">
                <a:solidFill>
                  <a:schemeClr val="bg2">
                    <a:lumMod val="10000"/>
                  </a:schemeClr>
                </a:solidFill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Series 1</a:t>
            </a:fld>
            <a:endParaRPr lang="en-US" sz="12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F048497B-3DCC-9007-5804-D2F41C5BC93F}"/>
              </a:ext>
            </a:extLst>
          </p:cNvPr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4851400" y="2989263"/>
            <a:ext cx="593725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CF96CC91-EBDA-41A7-935C-9EEDD28349A2}" type="datetime'''''S''''e''r''i''''e''''''''s'''''''''''''' ''''2'''''''">
              <a:rPr lang="en-US" altLang="en-US" sz="1200" smtClean="0">
                <a:solidFill>
                  <a:schemeClr val="bg2">
                    <a:lumMod val="10000"/>
                  </a:schemeClr>
                </a:solidFill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Series 2</a:t>
            </a:fld>
            <a:endParaRPr lang="en-US" sz="12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28D365AE-CB6A-92AD-A2DC-644C1F81E34B}"/>
              </a:ext>
            </a:extLst>
          </p:cNvPr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5164137" y="2043113"/>
            <a:ext cx="59213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7804CE60-849A-47D9-BC79-023014715904}" type="datetime'''''''S''''''e''ri''e''''''s ''''''''''''''3'''">
              <a:rPr lang="en-US" altLang="en-US" sz="1200" smtClean="0">
                <a:solidFill>
                  <a:schemeClr val="bg2">
                    <a:lumMod val="10000"/>
                  </a:schemeClr>
                </a:solidFill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Series 3</a:t>
            </a:fld>
            <a:endParaRPr lang="en-US" sz="120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60" name="Chart 3">
            <a:extLst>
              <a:ext uri="{FF2B5EF4-FFF2-40B4-BE49-F238E27FC236}">
                <a16:creationId xmlns:a16="http://schemas.microsoft.com/office/drawing/2014/main" id="{32312C14-A9CD-452A-AC25-537634A4CE96}"/>
              </a:ext>
            </a:extLst>
          </p:cNvPr>
          <p:cNvGraphicFramePr/>
          <p:nvPr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2724312778"/>
              </p:ext>
            </p:extLst>
          </p:nvPr>
        </p:nvGraphicFramePr>
        <p:xfrm>
          <a:off x="8212138" y="2016125"/>
          <a:ext cx="3506787" cy="107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3"/>
          </a:graphicData>
        </a:graphic>
      </p:graphicFrame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8683625" y="3055938"/>
            <a:ext cx="3365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8B0CFC26-8479-4AD1-B7C9-BA4C0FB98ED9}" type="datetime'''''''''''''20''''''''''''''''''''''''''''2''''''''''''0'">
              <a:rPr lang="en-US" altLang="en-US" sz="10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2020</a:t>
            </a:fld>
            <a:endParaRPr 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9810750" y="3055938"/>
            <a:ext cx="3079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9CE5296B-1BB3-4529-99FE-0C972EAC31E9}" type="datetime'''''''''2''''''''''''''''''0''''''''''''''''21'''''''''''">
              <a:rPr lang="en-US" altLang="en-US" sz="10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2021</a:t>
            </a:fld>
            <a:endParaRPr 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10912475" y="3055938"/>
            <a:ext cx="3333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7E962C77-5655-4E6C-9522-AD024CCB7ABC}" type="datetime'''''''''2''''''''''''''0''2''''''''2'''''''''''''''''">
              <a:rPr lang="en-US" altLang="en-US" sz="10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2022</a:t>
            </a:fld>
            <a:endParaRPr 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49" name="Gerader Verbinder 177">
            <a:extLst>
              <a:ext uri="{FF2B5EF4-FFF2-40B4-BE49-F238E27FC236}">
                <a16:creationId xmlns:a16="http://schemas.microsoft.com/office/drawing/2014/main" id="{119E1710-B8B3-EEE4-B88B-5A8B3C7C03FA}"/>
              </a:ext>
            </a:extLst>
          </p:cNvPr>
          <p:cNvCxnSpPr>
            <a:cxnSpLocks/>
          </p:cNvCxnSpPr>
          <p:nvPr>
            <p:custDataLst>
              <p:tags r:id="rId21"/>
            </p:custDataLst>
          </p:nvPr>
        </p:nvCxnSpPr>
        <p:spPr bwMode="gray">
          <a:xfrm>
            <a:off x="8347075" y="3440113"/>
            <a:ext cx="141288" cy="0"/>
          </a:xfrm>
          <a:prstGeom prst="line">
            <a:avLst/>
          </a:prstGeom>
          <a:ln w="38100" cap="rnd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Gerader Verbinder 178">
            <a:extLst>
              <a:ext uri="{FF2B5EF4-FFF2-40B4-BE49-F238E27FC236}">
                <a16:creationId xmlns:a16="http://schemas.microsoft.com/office/drawing/2014/main" id="{18C72CF5-CC95-D32C-9EF9-ECDD84A5BB36}"/>
              </a:ext>
            </a:extLst>
          </p:cNvPr>
          <p:cNvCxnSpPr>
            <a:cxnSpLocks/>
          </p:cNvCxnSpPr>
          <p:nvPr>
            <p:custDataLst>
              <p:tags r:id="rId22"/>
            </p:custDataLst>
          </p:nvPr>
        </p:nvCxnSpPr>
        <p:spPr bwMode="gray">
          <a:xfrm>
            <a:off x="9145588" y="3440113"/>
            <a:ext cx="141288" cy="0"/>
          </a:xfrm>
          <a:prstGeom prst="line">
            <a:avLst/>
          </a:prstGeom>
          <a:ln w="38100" cap="rnd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179">
            <a:extLst>
              <a:ext uri="{FF2B5EF4-FFF2-40B4-BE49-F238E27FC236}">
                <a16:creationId xmlns:a16="http://schemas.microsoft.com/office/drawing/2014/main" id="{039D36F8-0773-C1E4-D7FD-57EDFB792863}"/>
              </a:ext>
            </a:extLst>
          </p:cNvPr>
          <p:cNvCxnSpPr>
            <a:cxnSpLocks/>
          </p:cNvCxnSpPr>
          <p:nvPr>
            <p:custDataLst>
              <p:tags r:id="rId23"/>
            </p:custDataLst>
          </p:nvPr>
        </p:nvCxnSpPr>
        <p:spPr bwMode="gray">
          <a:xfrm>
            <a:off x="9969500" y="3440113"/>
            <a:ext cx="141288" cy="0"/>
          </a:xfrm>
          <a:prstGeom prst="line">
            <a:avLst/>
          </a:prstGeom>
          <a:ln w="38100" cap="rnd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358B06B3-D6E2-5A39-4265-EE2D1DB38CD0}"/>
              </a:ext>
            </a:extLst>
          </p:cNvPr>
          <p:cNvSpPr>
            <a:spLocks/>
          </p:cNvSpPr>
          <p:nvPr>
            <p:custDataLst>
              <p:tags r:id="rId24"/>
            </p:custDataLst>
          </p:nvPr>
        </p:nvSpPr>
        <p:spPr bwMode="auto">
          <a:xfrm>
            <a:off x="8558213" y="3368675"/>
            <a:ext cx="4667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63C0AF01-F14A-4E47-826B-BB232CBDF4EB}" type="datetime'''''''''S''''e''''''''r''i''''''es'''''' 1''''''''''''''''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Series 1</a:t>
            </a:fld>
            <a:endParaRPr 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8791660A-F659-F45E-F508-247F9231D686}"/>
              </a:ext>
            </a:extLst>
          </p:cNvPr>
          <p:cNvSpPr>
            <a:spLocks/>
          </p:cNvSpPr>
          <p:nvPr>
            <p:custDataLst>
              <p:tags r:id="rId25"/>
            </p:custDataLst>
          </p:nvPr>
        </p:nvSpPr>
        <p:spPr bwMode="auto">
          <a:xfrm>
            <a:off x="9356725" y="3368675"/>
            <a:ext cx="4921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C0855BA4-9204-4FD4-A9B2-E05CEB6D24C5}" type="datetime'S''''''''''''''''''''''''''''''''''e''''r''''i''''es 2''''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Series 2</a:t>
            </a:fld>
            <a:endParaRPr 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E38D0992-D04A-5638-B737-4FF34A5AFA93}"/>
              </a:ext>
            </a:extLst>
          </p:cNvPr>
          <p:cNvSpPr>
            <a:spLocks/>
          </p:cNvSpPr>
          <p:nvPr>
            <p:custDataLst>
              <p:tags r:id="rId26"/>
            </p:custDataLst>
          </p:nvPr>
        </p:nvSpPr>
        <p:spPr bwMode="auto">
          <a:xfrm>
            <a:off x="10180638" y="3368675"/>
            <a:ext cx="4905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E140D67B-EC69-4483-992A-FE9AC2C466FB}" type="datetime'''''S''''''''''''''''''''''e''''''rie''s'''''''''''' 3''''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Series 3</a:t>
            </a:fld>
            <a:endParaRPr 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21B7D072-AD1E-E3C2-290A-37E9022F058F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9000862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dashboards, lights, overview, overviews, summary, summaries, think-cell, donut, doughnut, line, chart, bar, bars, column, columns, cluster, clustered</a:t>
            </a:r>
          </a:p>
        </p:txBody>
      </p:sp>
      <p:sp>
        <p:nvSpPr>
          <p:cNvPr id="54" name="Rectangle 18">
            <a:extLst>
              <a:ext uri="{FF2B5EF4-FFF2-40B4-BE49-F238E27FC236}">
                <a16:creationId xmlns:a16="http://schemas.microsoft.com/office/drawing/2014/main" id="{8A6255A2-3480-D550-4E0C-C15D17E1A4FD}"/>
              </a:ext>
            </a:extLst>
          </p:cNvPr>
          <p:cNvSpPr>
            <a:spLocks/>
          </p:cNvSpPr>
          <p:nvPr/>
        </p:nvSpPr>
        <p:spPr>
          <a:xfrm>
            <a:off x="8811106" y="-805994"/>
            <a:ext cx="4575600" cy="13653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b">
            <a:spAutoFit/>
          </a:bodyPr>
          <a:lstStyle/>
          <a:p>
            <a:r>
              <a:rPr lang="en-US" sz="1200" u="sng">
                <a:solidFill>
                  <a:schemeClr val="tx1"/>
                </a:solidFill>
              </a:rPr>
              <a:t>This slide contains </a:t>
            </a:r>
            <a:r>
              <a:rPr lang="en-US" sz="1200" b="1" u="sng">
                <a:solidFill>
                  <a:schemeClr val="tx1"/>
                </a:solidFill>
              </a:rPr>
              <a:t>think-cell charts</a:t>
            </a:r>
            <a:r>
              <a:rPr lang="en-US" sz="1200" u="sng">
                <a:solidFill>
                  <a:schemeClr val="tx1"/>
                </a:solidFill>
              </a:rPr>
              <a:t>.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To</a:t>
            </a:r>
            <a:r>
              <a:rPr lang="en-US" sz="1200" b="1">
                <a:solidFill>
                  <a:schemeClr val="tx1"/>
                </a:solidFill>
              </a:rPr>
              <a:t> open a chart's internal datasheet</a:t>
            </a:r>
            <a:r>
              <a:rPr lang="en-US" sz="1200">
                <a:solidFill>
                  <a:schemeClr val="tx1"/>
                </a:solidFill>
              </a:rPr>
              <a:t>, double-click</a:t>
            </a:r>
            <a:r>
              <a:rPr lang="en-US" sz="1200" b="1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any empty space in the chart.</a:t>
            </a:r>
            <a:endParaRPr lang="en-US" sz="1200">
              <a:solidFill>
                <a:schemeClr val="tx1"/>
              </a:solidFill>
              <a:cs typeface="Arial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To </a:t>
            </a:r>
            <a:r>
              <a:rPr lang="en-US" sz="1200" b="1">
                <a:solidFill>
                  <a:schemeClr val="tx1"/>
                </a:solidFill>
              </a:rPr>
              <a:t>add annotations </a:t>
            </a:r>
            <a:r>
              <a:rPr lang="en-US" sz="1200">
                <a:solidFill>
                  <a:schemeClr val="tx1"/>
                </a:solidFill>
              </a:rPr>
              <a:t>(e.g., CAGR arrows, difference arrows),</a:t>
            </a:r>
            <a:r>
              <a:rPr lang="en-US" sz="1200" b="1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right-click a chart or a chart feature to open the context menu.</a:t>
            </a:r>
            <a:endParaRPr lang="en-US" sz="1200">
              <a:solidFill>
                <a:schemeClr val="tx1"/>
              </a:solidFill>
              <a:cs typeface="Arial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To </a:t>
            </a:r>
            <a:r>
              <a:rPr lang="en-US" sz="1200" b="1">
                <a:solidFill>
                  <a:schemeClr val="tx1"/>
                </a:solidFill>
              </a:rPr>
              <a:t>change the style and formatting</a:t>
            </a:r>
            <a:r>
              <a:rPr lang="en-US" sz="1200">
                <a:solidFill>
                  <a:schemeClr val="tx1"/>
                </a:solidFill>
              </a:rPr>
              <a:t> of a chart or a feature,</a:t>
            </a:r>
            <a:r>
              <a:rPr lang="en-US" sz="1200" b="1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click the chart or feature to open the mini toolbar.</a:t>
            </a:r>
            <a:endParaRPr lang="en-US" sz="120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54991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uEQYrFHh2IaT3wzwVOD_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Bx4kYiawT1YNFrbuRSCfQ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O6unX4uk5Q7VxjZHLa0Q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IJZatfmKwsNxn7zl4L5mA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SBRTI.GBW0DONLdnb1M_A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p.HFCBTXiFuDLm8zSYFFQ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SdlUsIYfEWDqq7renTXqQ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uQ1eTDd_dPs5PYNhTkNQ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jJqPYbA7kOiSCkzXt3Ysg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2xBtuFJPhRS7Yj4m8hYJA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nPC3WUb4oMa5jWn4YUUyQ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_ENe4BD1wCcu60lMUnfOA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xonxkvQ62zCYGQPYnqDpw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SZaLX0obPKRUQbyp6g2dw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P46iknxytsEdrJiIiTb3A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jUXC2dC4Kim8lbV_DPWPg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2H.aVsuYzAmjLf_C2xdBw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WbHoFFQECuVwX8iD8fZag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3_UY6C8vIbNkbHpS89gfQ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6Bp7qmEM9T92N3APpDFTQ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TvmppURWFf1p7Z9CZoImg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tvDa5lzW5v5ww4LocLK7Q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OudHqO.ZQ_wCI8_S8ubWQ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teMmb7nxiBFxWm8Nkp1SA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