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C427F-ABFA-48CB-AC10-FFB2D118EA9F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7733-FC20-47C1-9690-DB1C1D3D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71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7866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21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4998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" name="Gruppieren 5">
            <a:extLst>
              <a:ext uri="{FF2B5EF4-FFF2-40B4-BE49-F238E27FC236}">
                <a16:creationId xmlns:a16="http://schemas.microsoft.com/office/drawing/2014/main" id="{5FE224AD-877B-510F-DBB2-DB2F7BB0E131}"/>
              </a:ext>
            </a:extLst>
          </p:cNvPr>
          <p:cNvGrpSpPr>
            <a:grpSpLocks/>
          </p:cNvGrpSpPr>
          <p:nvPr/>
        </p:nvGrpSpPr>
        <p:grpSpPr>
          <a:xfrm>
            <a:off x="7996254" y="1965960"/>
            <a:ext cx="148219" cy="3434627"/>
            <a:chOff x="7996254" y="1965960"/>
            <a:chExt cx="148219" cy="3434627"/>
          </a:xfrm>
        </p:grpSpPr>
        <p:sp>
          <p:nvSpPr>
            <p:cNvPr id="3" name="Gleichschenkliges Dreieck 15">
              <a:extLst>
                <a:ext uri="{FF2B5EF4-FFF2-40B4-BE49-F238E27FC236}">
                  <a16:creationId xmlns:a16="http://schemas.microsoft.com/office/drawing/2014/main" id="{BD06838F-4320-C9D9-42B7-3321751C104A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4" name="Gerader Verbinder 13">
              <a:extLst>
                <a:ext uri="{FF2B5EF4-FFF2-40B4-BE49-F238E27FC236}">
                  <a16:creationId xmlns:a16="http://schemas.microsoft.com/office/drawing/2014/main" id="{C41D2B5A-2B05-2321-24F7-1B1F63E15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965960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14">
              <a:extLst>
                <a:ext uri="{FF2B5EF4-FFF2-40B4-BE49-F238E27FC236}">
                  <a16:creationId xmlns:a16="http://schemas.microsoft.com/office/drawing/2014/main" id="{CFA16349-90AE-1165-A8DC-C46B2A8C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EA0442CF-997B-1989-FAAD-CF840707133A}"/>
              </a:ext>
            </a:extLst>
          </p:cNvPr>
          <p:cNvGrpSpPr>
            <a:grpSpLocks/>
          </p:cNvGrpSpPr>
          <p:nvPr/>
        </p:nvGrpSpPr>
        <p:grpSpPr>
          <a:xfrm>
            <a:off x="3945748" y="1965960"/>
            <a:ext cx="148219" cy="3434627"/>
            <a:chOff x="3945748" y="1965960"/>
            <a:chExt cx="148219" cy="3434627"/>
          </a:xfrm>
        </p:grpSpPr>
        <p:sp>
          <p:nvSpPr>
            <p:cNvPr id="9" name="Gleichschenkliges Dreieck 15">
              <a:extLst>
                <a:ext uri="{FF2B5EF4-FFF2-40B4-BE49-F238E27FC236}">
                  <a16:creationId xmlns:a16="http://schemas.microsoft.com/office/drawing/2014/main" id="{3C0990DF-0243-9CD4-1969-9E6A9BE414C3}"/>
                </a:ext>
              </a:extLst>
            </p:cNvPr>
            <p:cNvSpPr>
              <a:spLocks/>
            </p:cNvSpPr>
            <p:nvPr/>
          </p:nvSpPr>
          <p:spPr>
            <a:xfrm rot="5400000">
              <a:off x="3886144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1" name="Gerader Verbinder 6">
              <a:extLst>
                <a:ext uri="{FF2B5EF4-FFF2-40B4-BE49-F238E27FC236}">
                  <a16:creationId xmlns:a16="http://schemas.microsoft.com/office/drawing/2014/main" id="{5136724F-E256-713D-A241-A82E58E23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1965960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7">
              <a:extLst>
                <a:ext uri="{FF2B5EF4-FFF2-40B4-BE49-F238E27FC236}">
                  <a16:creationId xmlns:a16="http://schemas.microsoft.com/office/drawing/2014/main" id="{7BE7C6EF-508B-EDBD-35E5-F99B2B22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3971152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6">
            <a:extLst>
              <a:ext uri="{FF2B5EF4-FFF2-40B4-BE49-F238E27FC236}">
                <a16:creationId xmlns:a16="http://schemas.microsoft.com/office/drawing/2014/main" id="{6C437056-027D-7629-7BD4-FFC32186BF4C}"/>
              </a:ext>
            </a:extLst>
          </p:cNvPr>
          <p:cNvSpPr txBox="1">
            <a:spLocks/>
          </p:cNvSpPr>
          <p:nvPr/>
        </p:nvSpPr>
        <p:spPr>
          <a:xfrm>
            <a:off x="419101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D3CCD9DA-F626-C464-FE2F-25CA8B4284F8}"/>
              </a:ext>
            </a:extLst>
          </p:cNvPr>
          <p:cNvSpPr txBox="1">
            <a:spLocks/>
          </p:cNvSpPr>
          <p:nvPr/>
        </p:nvSpPr>
        <p:spPr>
          <a:xfrm>
            <a:off x="419101" y="2775332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{bullet_1_description_1,max_token=20}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{bullet_1_description_1_content}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54324A40-16D5-7996-1356-4238BEFDD231}"/>
              </a:ext>
            </a:extLst>
          </p:cNvPr>
          <p:cNvSpPr txBox="1">
            <a:spLocks/>
          </p:cNvSpPr>
          <p:nvPr/>
        </p:nvSpPr>
        <p:spPr>
          <a:xfrm>
            <a:off x="419101" y="4121356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{bullet_1_description_2,max_token=20}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{bullet_1_description_2_content}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6" name="Textfeld 22">
            <a:extLst>
              <a:ext uri="{FF2B5EF4-FFF2-40B4-BE49-F238E27FC236}">
                <a16:creationId xmlns:a16="http://schemas.microsoft.com/office/drawing/2014/main" id="{3C351C24-77BB-4C62-155B-A13A5CC4251F}"/>
              </a:ext>
            </a:extLst>
          </p:cNvPr>
          <p:cNvSpPr txBox="1">
            <a:spLocks/>
          </p:cNvSpPr>
          <p:nvPr/>
        </p:nvSpPr>
        <p:spPr>
          <a:xfrm>
            <a:off x="4469607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7" name="Textfeld 23">
            <a:extLst>
              <a:ext uri="{FF2B5EF4-FFF2-40B4-BE49-F238E27FC236}">
                <a16:creationId xmlns:a16="http://schemas.microsoft.com/office/drawing/2014/main" id="{6A2D72EE-5425-0243-1BBC-ACF874982B69}"/>
              </a:ext>
            </a:extLst>
          </p:cNvPr>
          <p:cNvSpPr txBox="1">
            <a:spLocks/>
          </p:cNvSpPr>
          <p:nvPr/>
        </p:nvSpPr>
        <p:spPr>
          <a:xfrm>
            <a:off x="4469607" y="2775332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{bullet_2_description_1,max_token=20}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{bullet_2_description_1_content}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8" name="Textfeld 24">
            <a:extLst>
              <a:ext uri="{FF2B5EF4-FFF2-40B4-BE49-F238E27FC236}">
                <a16:creationId xmlns:a16="http://schemas.microsoft.com/office/drawing/2014/main" id="{F3B3CF68-CEA1-CFEA-BF50-AB393C7DF8EE}"/>
              </a:ext>
            </a:extLst>
          </p:cNvPr>
          <p:cNvSpPr txBox="1">
            <a:spLocks/>
          </p:cNvSpPr>
          <p:nvPr/>
        </p:nvSpPr>
        <p:spPr>
          <a:xfrm>
            <a:off x="4469607" y="4121356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{bullet_2_description_2,max_token=20}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{bullet_2_description_2_content}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19" name="Textfeld 25">
            <a:extLst>
              <a:ext uri="{FF2B5EF4-FFF2-40B4-BE49-F238E27FC236}">
                <a16:creationId xmlns:a16="http://schemas.microsoft.com/office/drawing/2014/main" id="{5F874D2A-7F08-88EF-1A41-B5EC86E1B5F6}"/>
              </a:ext>
            </a:extLst>
          </p:cNvPr>
          <p:cNvSpPr txBox="1">
            <a:spLocks/>
          </p:cNvSpPr>
          <p:nvPr/>
        </p:nvSpPr>
        <p:spPr>
          <a:xfrm>
            <a:off x="8520113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{bullet_3}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20" name="Textfeld 26">
            <a:extLst>
              <a:ext uri="{FF2B5EF4-FFF2-40B4-BE49-F238E27FC236}">
                <a16:creationId xmlns:a16="http://schemas.microsoft.com/office/drawing/2014/main" id="{4B136E7C-DED4-F8B8-41A4-3BE6E663DB74}"/>
              </a:ext>
            </a:extLst>
          </p:cNvPr>
          <p:cNvSpPr txBox="1">
            <a:spLocks/>
          </p:cNvSpPr>
          <p:nvPr/>
        </p:nvSpPr>
        <p:spPr>
          <a:xfrm>
            <a:off x="8520113" y="2775332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{bullet_3_description_1,max_token=20}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{bullet_3_description_1_content}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DCF1BAE7-22D5-06E6-5274-4BB6BD1D52FE}"/>
              </a:ext>
            </a:extLst>
          </p:cNvPr>
          <p:cNvSpPr txBox="1">
            <a:spLocks/>
          </p:cNvSpPr>
          <p:nvPr/>
        </p:nvSpPr>
        <p:spPr>
          <a:xfrm>
            <a:off x="8520113" y="4121356"/>
            <a:ext cx="3289300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{bullet_3_description_2,max_token=20}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{bullet_3_description_2_content}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E89B8B3-123D-ACCD-FD88-015962D97FB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566352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2025-09-08T07:02:06Z</dcterms:created>
  <dcterms:modified xsi:type="dcterms:W3CDTF">2025-09-08T07:04:20Z</dcterms:modified>
</cp:coreProperties>
</file>