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8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AFC3A-6E83-4088-8B09-5284F82A19CB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27C5A-9315-44E5-966B-2A983CB39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428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5836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4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3206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89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4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3220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4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92904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 dirty="0">
                <a:sym typeface="Futura"/>
              </a:rPr>
              <a:t>{title}</a:t>
            </a:r>
            <a:endParaRPr lang="en-US" dirty="0"/>
          </a:p>
        </p:txBody>
      </p:sp>
      <p:sp>
        <p:nvSpPr>
          <p:cNvPr id="3" name="Rechteck 22">
            <a:extLst>
              <a:ext uri="{FF2B5EF4-FFF2-40B4-BE49-F238E27FC236}">
                <a16:creationId xmlns:a16="http://schemas.microsoft.com/office/drawing/2014/main" id="{7E23A464-FA78-EAB4-449B-CC5EC2B36B75}"/>
              </a:ext>
            </a:extLst>
          </p:cNvPr>
          <p:cNvSpPr>
            <a:spLocks/>
          </p:cNvSpPr>
          <p:nvPr/>
        </p:nvSpPr>
        <p:spPr>
          <a:xfrm>
            <a:off x="403200" y="1557338"/>
            <a:ext cx="2625267" cy="751355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{bullet_1}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t_1_description,max_token=20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}</a:t>
            </a:r>
          </a:p>
        </p:txBody>
      </p:sp>
      <p:sp>
        <p:nvSpPr>
          <p:cNvPr id="4" name="Rechteck 23">
            <a:extLst>
              <a:ext uri="{FF2B5EF4-FFF2-40B4-BE49-F238E27FC236}">
                <a16:creationId xmlns:a16="http://schemas.microsoft.com/office/drawing/2014/main" id="{D8EA698A-3CEC-1A68-403B-95762D3A72CB}"/>
              </a:ext>
            </a:extLst>
          </p:cNvPr>
          <p:cNvSpPr>
            <a:spLocks/>
          </p:cNvSpPr>
          <p:nvPr/>
        </p:nvSpPr>
        <p:spPr>
          <a:xfrm>
            <a:off x="403200" y="4369242"/>
            <a:ext cx="2625267" cy="751355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ctr"/>
          <a:lstStyle/>
          <a:p>
            <a:pPr lvl="0">
              <a:buClr>
                <a:srgbClr val="000000"/>
              </a:buClr>
              <a:defRPr/>
            </a:pPr>
            <a:r>
              <a:rPr lang="en-US" altLang="zh-CN" sz="1400" b="1" dirty="0">
                <a:solidFill>
                  <a:srgbClr val="03522D"/>
                </a:solidFill>
                <a:sym typeface="Futura"/>
              </a:rPr>
              <a:t>{bullet_4}</a:t>
            </a:r>
          </a:p>
          <a:p>
            <a:pPr marL="0" lvl="1">
              <a:buClr>
                <a:srgbClr val="000000"/>
              </a:buClr>
              <a:defRPr/>
            </a:pPr>
            <a:r>
              <a:rPr lang="en-US" altLang="zh-CN" sz="1400" dirty="0">
                <a:solidFill>
                  <a:srgbClr val="000000"/>
                </a:solidFill>
                <a:sym typeface="Futura"/>
              </a:rPr>
              <a:t>{bullet_4_description,max_token=20}</a:t>
            </a:r>
          </a:p>
        </p:txBody>
      </p:sp>
      <p:sp>
        <p:nvSpPr>
          <p:cNvPr id="6" name="Rechteck 24">
            <a:extLst>
              <a:ext uri="{FF2B5EF4-FFF2-40B4-BE49-F238E27FC236}">
                <a16:creationId xmlns:a16="http://schemas.microsoft.com/office/drawing/2014/main" id="{C1DC04D5-252C-FFBE-BFD0-870E0F012EE9}"/>
              </a:ext>
            </a:extLst>
          </p:cNvPr>
          <p:cNvSpPr>
            <a:spLocks/>
          </p:cNvSpPr>
          <p:nvPr/>
        </p:nvSpPr>
        <p:spPr>
          <a:xfrm>
            <a:off x="403200" y="2494639"/>
            <a:ext cx="2625267" cy="751355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ctr"/>
          <a:lstStyle/>
          <a:p>
            <a:pPr lvl="0">
              <a:buClr>
                <a:srgbClr val="000000"/>
              </a:buClr>
              <a:defRPr/>
            </a:pPr>
            <a:r>
              <a:rPr lang="en-US" altLang="zh-CN" sz="1400" b="1" dirty="0">
                <a:solidFill>
                  <a:srgbClr val="03522D"/>
                </a:solidFill>
                <a:sym typeface="Futura"/>
              </a:rPr>
              <a:t>{bullet_2}</a:t>
            </a:r>
          </a:p>
          <a:p>
            <a:pPr marL="0" lvl="1">
              <a:buClr>
                <a:srgbClr val="000000"/>
              </a:buClr>
              <a:defRPr/>
            </a:pPr>
            <a:r>
              <a:rPr lang="en-US" altLang="zh-CN" sz="1400" dirty="0">
                <a:solidFill>
                  <a:srgbClr val="000000"/>
                </a:solidFill>
                <a:sym typeface="Futura"/>
              </a:rPr>
              <a:t>{bullet_2_description,max_token=20}</a:t>
            </a:r>
          </a:p>
        </p:txBody>
      </p:sp>
      <p:sp>
        <p:nvSpPr>
          <p:cNvPr id="7" name="Rechteck 25">
            <a:extLst>
              <a:ext uri="{FF2B5EF4-FFF2-40B4-BE49-F238E27FC236}">
                <a16:creationId xmlns:a16="http://schemas.microsoft.com/office/drawing/2014/main" id="{3B87C37E-DF3C-30DD-7A8D-D1D85362B019}"/>
              </a:ext>
            </a:extLst>
          </p:cNvPr>
          <p:cNvSpPr>
            <a:spLocks/>
          </p:cNvSpPr>
          <p:nvPr/>
        </p:nvSpPr>
        <p:spPr>
          <a:xfrm>
            <a:off x="403200" y="5306545"/>
            <a:ext cx="2625267" cy="751355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ctr"/>
          <a:lstStyle/>
          <a:p>
            <a:pPr lvl="0">
              <a:buClr>
                <a:srgbClr val="000000"/>
              </a:buClr>
              <a:defRPr/>
            </a:pPr>
            <a:r>
              <a:rPr lang="en-US" altLang="zh-CN" sz="1400" b="1" dirty="0">
                <a:solidFill>
                  <a:srgbClr val="03522D"/>
                </a:solidFill>
                <a:sym typeface="Futura"/>
              </a:rPr>
              <a:t>{bullet_5}</a:t>
            </a:r>
          </a:p>
          <a:p>
            <a:pPr marL="0" lvl="1">
              <a:buClr>
                <a:srgbClr val="000000"/>
              </a:buClr>
              <a:defRPr/>
            </a:pPr>
            <a:r>
              <a:rPr lang="en-US" altLang="zh-CN" sz="1400" dirty="0">
                <a:solidFill>
                  <a:srgbClr val="000000"/>
                </a:solidFill>
                <a:sym typeface="Futura"/>
              </a:rPr>
              <a:t>{bullet_5_description,max_token=20}</a:t>
            </a:r>
          </a:p>
        </p:txBody>
      </p:sp>
      <p:cxnSp>
        <p:nvCxnSpPr>
          <p:cNvPr id="9" name="Gerade Verbindung 29">
            <a:extLst>
              <a:ext uri="{FF2B5EF4-FFF2-40B4-BE49-F238E27FC236}">
                <a16:creationId xmlns:a16="http://schemas.microsoft.com/office/drawing/2014/main" id="{378581F5-B433-20FD-47FF-F49448D899F1}"/>
              </a:ext>
            </a:extLst>
          </p:cNvPr>
          <p:cNvCxnSpPr>
            <a:cxnSpLocks/>
          </p:cNvCxnSpPr>
          <p:nvPr/>
        </p:nvCxnSpPr>
        <p:spPr bwMode="gray">
          <a:xfrm>
            <a:off x="3605526" y="3338967"/>
            <a:ext cx="8203887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30">
            <a:extLst>
              <a:ext uri="{FF2B5EF4-FFF2-40B4-BE49-F238E27FC236}">
                <a16:creationId xmlns:a16="http://schemas.microsoft.com/office/drawing/2014/main" id="{73D28FB3-990B-89A6-A7D3-3795A6CF8754}"/>
              </a:ext>
            </a:extLst>
          </p:cNvPr>
          <p:cNvCxnSpPr>
            <a:cxnSpLocks/>
          </p:cNvCxnSpPr>
          <p:nvPr/>
        </p:nvCxnSpPr>
        <p:spPr bwMode="gray">
          <a:xfrm>
            <a:off x="3605526" y="5213570"/>
            <a:ext cx="8203887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904D3792-952E-3B00-A862-A65AD86D597E}"/>
              </a:ext>
            </a:extLst>
          </p:cNvPr>
          <p:cNvSpPr txBox="1">
            <a:spLocks/>
          </p:cNvSpPr>
          <p:nvPr/>
        </p:nvSpPr>
        <p:spPr>
          <a:xfrm>
            <a:off x="3605526" y="1557338"/>
            <a:ext cx="3885641" cy="751355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{bullet_1_content,max_token=50}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7DBD89D5-5E2A-8BEC-BB61-8BB2EC998A1D}"/>
              </a:ext>
            </a:extLst>
          </p:cNvPr>
          <p:cNvSpPr txBox="1">
            <a:spLocks/>
          </p:cNvSpPr>
          <p:nvPr/>
        </p:nvSpPr>
        <p:spPr>
          <a:xfrm>
            <a:off x="3605526" y="2494640"/>
            <a:ext cx="3885641" cy="751355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{bullet_2_content,max_token=50}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15C41DAC-14F9-32A8-4784-D122DD81499C}"/>
              </a:ext>
            </a:extLst>
          </p:cNvPr>
          <p:cNvSpPr txBox="1">
            <a:spLocks/>
          </p:cNvSpPr>
          <p:nvPr/>
        </p:nvSpPr>
        <p:spPr>
          <a:xfrm>
            <a:off x="3605526" y="5306545"/>
            <a:ext cx="3885641" cy="751355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{bullet_5_content,max_token=50}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4C52D012-1365-8D5F-2D2B-D269B061CC1C}"/>
              </a:ext>
            </a:extLst>
          </p:cNvPr>
          <p:cNvSpPr txBox="1">
            <a:spLocks/>
          </p:cNvSpPr>
          <p:nvPr/>
        </p:nvSpPr>
        <p:spPr>
          <a:xfrm>
            <a:off x="3605526" y="4369244"/>
            <a:ext cx="3885641" cy="751355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{bullet_4_content,max_token=50}</a:t>
            </a:r>
          </a:p>
        </p:txBody>
      </p:sp>
      <p:cxnSp>
        <p:nvCxnSpPr>
          <p:cNvPr id="16" name="Gerade Verbindung 30">
            <a:extLst>
              <a:ext uri="{FF2B5EF4-FFF2-40B4-BE49-F238E27FC236}">
                <a16:creationId xmlns:a16="http://schemas.microsoft.com/office/drawing/2014/main" id="{8FDC0234-1241-EFCE-44A7-D10A7A4E5A9A}"/>
              </a:ext>
            </a:extLst>
          </p:cNvPr>
          <p:cNvCxnSpPr>
            <a:cxnSpLocks/>
          </p:cNvCxnSpPr>
          <p:nvPr/>
        </p:nvCxnSpPr>
        <p:spPr bwMode="gray">
          <a:xfrm>
            <a:off x="3605526" y="4276269"/>
            <a:ext cx="8203887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37">
            <a:extLst>
              <a:ext uri="{FF2B5EF4-FFF2-40B4-BE49-F238E27FC236}">
                <a16:creationId xmlns:a16="http://schemas.microsoft.com/office/drawing/2014/main" id="{CDA898EF-8E66-4C26-C423-1212FA1A8052}"/>
              </a:ext>
            </a:extLst>
          </p:cNvPr>
          <p:cNvSpPr>
            <a:spLocks/>
          </p:cNvSpPr>
          <p:nvPr/>
        </p:nvSpPr>
        <p:spPr>
          <a:xfrm>
            <a:off x="403200" y="3431940"/>
            <a:ext cx="2625267" cy="751355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ctr"/>
          <a:lstStyle/>
          <a:p>
            <a:pPr lvl="0">
              <a:buClr>
                <a:srgbClr val="000000"/>
              </a:buClr>
              <a:defRPr/>
            </a:pPr>
            <a:r>
              <a:rPr lang="en-US" altLang="zh-CN" sz="1400" b="1" dirty="0">
                <a:solidFill>
                  <a:srgbClr val="03522D"/>
                </a:solidFill>
                <a:sym typeface="Futura"/>
              </a:rPr>
              <a:t>{bullet_3}</a:t>
            </a:r>
          </a:p>
          <a:p>
            <a:pPr marL="0" lvl="1">
              <a:buClr>
                <a:srgbClr val="000000"/>
              </a:buClr>
              <a:defRPr/>
            </a:pPr>
            <a:r>
              <a:rPr lang="en-US" altLang="zh-CN" sz="1400" dirty="0">
                <a:solidFill>
                  <a:srgbClr val="000000"/>
                </a:solidFill>
                <a:sym typeface="Futura"/>
              </a:rPr>
              <a:t>{bullet_3_description,max_token=20}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979ACF64-CFEA-9995-BEDD-16067731E214}"/>
              </a:ext>
            </a:extLst>
          </p:cNvPr>
          <p:cNvSpPr txBox="1">
            <a:spLocks/>
          </p:cNvSpPr>
          <p:nvPr/>
        </p:nvSpPr>
        <p:spPr>
          <a:xfrm>
            <a:off x="3605526" y="3431941"/>
            <a:ext cx="3885641" cy="751355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{bullet_3_content,max_token=50}</a:t>
            </a:r>
          </a:p>
        </p:txBody>
      </p:sp>
      <p:cxnSp>
        <p:nvCxnSpPr>
          <p:cNvPr id="19" name="Gerade Verbindung 29">
            <a:extLst>
              <a:ext uri="{FF2B5EF4-FFF2-40B4-BE49-F238E27FC236}">
                <a16:creationId xmlns:a16="http://schemas.microsoft.com/office/drawing/2014/main" id="{A0D45D7F-ACD1-60EC-4650-C03E8FFF5C0C}"/>
              </a:ext>
            </a:extLst>
          </p:cNvPr>
          <p:cNvCxnSpPr>
            <a:cxnSpLocks/>
          </p:cNvCxnSpPr>
          <p:nvPr/>
        </p:nvCxnSpPr>
        <p:spPr bwMode="gray">
          <a:xfrm>
            <a:off x="3605526" y="2401666"/>
            <a:ext cx="8203887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leichschenkliges Dreieck 15">
            <a:extLst>
              <a:ext uri="{FF2B5EF4-FFF2-40B4-BE49-F238E27FC236}">
                <a16:creationId xmlns:a16="http://schemas.microsoft.com/office/drawing/2014/main" id="{A392FAD4-E4E1-4569-C7DD-9742FC47C508}"/>
              </a:ext>
            </a:extLst>
          </p:cNvPr>
          <p:cNvSpPr>
            <a:spLocks/>
          </p:cNvSpPr>
          <p:nvPr/>
        </p:nvSpPr>
        <p:spPr>
          <a:xfrm rot="5400000">
            <a:off x="3178866" y="1858803"/>
            <a:ext cx="276262" cy="148426"/>
          </a:xfrm>
          <a:custGeom>
            <a:avLst/>
            <a:gdLst>
              <a:gd name="connsiteX0" fmla="*/ 0 w 198882"/>
              <a:gd name="connsiteY0" fmla="*/ 113994 h 113994"/>
              <a:gd name="connsiteX1" fmla="*/ 99441 w 198882"/>
              <a:gd name="connsiteY1" fmla="*/ 0 h 113994"/>
              <a:gd name="connsiteX2" fmla="*/ 198882 w 198882"/>
              <a:gd name="connsiteY2" fmla="*/ 113994 h 113994"/>
              <a:gd name="connsiteX3" fmla="*/ 0 w 198882"/>
              <a:gd name="connsiteY3" fmla="*/ 113994 h 113994"/>
              <a:gd name="connsiteX0" fmla="*/ 0 w 198882"/>
              <a:gd name="connsiteY0" fmla="*/ 113994 h 205434"/>
              <a:gd name="connsiteX1" fmla="*/ 99441 w 198882"/>
              <a:gd name="connsiteY1" fmla="*/ 0 h 205434"/>
              <a:gd name="connsiteX2" fmla="*/ 198882 w 198882"/>
              <a:gd name="connsiteY2" fmla="*/ 113994 h 205434"/>
              <a:gd name="connsiteX3" fmla="*/ 91440 w 198882"/>
              <a:gd name="connsiteY3" fmla="*/ 205434 h 205434"/>
              <a:gd name="connsiteX0" fmla="*/ 0 w 198882"/>
              <a:gd name="connsiteY0" fmla="*/ 113994 h 113994"/>
              <a:gd name="connsiteX1" fmla="*/ 99441 w 198882"/>
              <a:gd name="connsiteY1" fmla="*/ 0 h 113994"/>
              <a:gd name="connsiteX2" fmla="*/ 198882 w 198882"/>
              <a:gd name="connsiteY2" fmla="*/ 113994 h 113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882" h="113994">
                <a:moveTo>
                  <a:pt x="0" y="113994"/>
                </a:moveTo>
                <a:lnTo>
                  <a:pt x="99441" y="0"/>
                </a:lnTo>
                <a:lnTo>
                  <a:pt x="198882" y="113994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1" name="Gleichschenkliges Dreieck 15">
            <a:extLst>
              <a:ext uri="{FF2B5EF4-FFF2-40B4-BE49-F238E27FC236}">
                <a16:creationId xmlns:a16="http://schemas.microsoft.com/office/drawing/2014/main" id="{CAB349DA-65A1-7F41-437F-3819CAC0882D}"/>
              </a:ext>
            </a:extLst>
          </p:cNvPr>
          <p:cNvSpPr>
            <a:spLocks/>
          </p:cNvSpPr>
          <p:nvPr/>
        </p:nvSpPr>
        <p:spPr>
          <a:xfrm rot="5400000">
            <a:off x="3178866" y="2796105"/>
            <a:ext cx="276262" cy="148426"/>
          </a:xfrm>
          <a:custGeom>
            <a:avLst/>
            <a:gdLst>
              <a:gd name="connsiteX0" fmla="*/ 0 w 198882"/>
              <a:gd name="connsiteY0" fmla="*/ 113994 h 113994"/>
              <a:gd name="connsiteX1" fmla="*/ 99441 w 198882"/>
              <a:gd name="connsiteY1" fmla="*/ 0 h 113994"/>
              <a:gd name="connsiteX2" fmla="*/ 198882 w 198882"/>
              <a:gd name="connsiteY2" fmla="*/ 113994 h 113994"/>
              <a:gd name="connsiteX3" fmla="*/ 0 w 198882"/>
              <a:gd name="connsiteY3" fmla="*/ 113994 h 113994"/>
              <a:gd name="connsiteX0" fmla="*/ 0 w 198882"/>
              <a:gd name="connsiteY0" fmla="*/ 113994 h 205434"/>
              <a:gd name="connsiteX1" fmla="*/ 99441 w 198882"/>
              <a:gd name="connsiteY1" fmla="*/ 0 h 205434"/>
              <a:gd name="connsiteX2" fmla="*/ 198882 w 198882"/>
              <a:gd name="connsiteY2" fmla="*/ 113994 h 205434"/>
              <a:gd name="connsiteX3" fmla="*/ 91440 w 198882"/>
              <a:gd name="connsiteY3" fmla="*/ 205434 h 205434"/>
              <a:gd name="connsiteX0" fmla="*/ 0 w 198882"/>
              <a:gd name="connsiteY0" fmla="*/ 113994 h 113994"/>
              <a:gd name="connsiteX1" fmla="*/ 99441 w 198882"/>
              <a:gd name="connsiteY1" fmla="*/ 0 h 113994"/>
              <a:gd name="connsiteX2" fmla="*/ 198882 w 198882"/>
              <a:gd name="connsiteY2" fmla="*/ 113994 h 113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882" h="113994">
                <a:moveTo>
                  <a:pt x="0" y="113994"/>
                </a:moveTo>
                <a:lnTo>
                  <a:pt x="99441" y="0"/>
                </a:lnTo>
                <a:lnTo>
                  <a:pt x="198882" y="113994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2" name="Gleichschenkliges Dreieck 15">
            <a:extLst>
              <a:ext uri="{FF2B5EF4-FFF2-40B4-BE49-F238E27FC236}">
                <a16:creationId xmlns:a16="http://schemas.microsoft.com/office/drawing/2014/main" id="{F6CCECB2-A99C-2987-2F12-818E918179BC}"/>
              </a:ext>
            </a:extLst>
          </p:cNvPr>
          <p:cNvSpPr>
            <a:spLocks/>
          </p:cNvSpPr>
          <p:nvPr/>
        </p:nvSpPr>
        <p:spPr>
          <a:xfrm rot="5400000">
            <a:off x="3178866" y="3733406"/>
            <a:ext cx="276262" cy="148426"/>
          </a:xfrm>
          <a:custGeom>
            <a:avLst/>
            <a:gdLst>
              <a:gd name="connsiteX0" fmla="*/ 0 w 198882"/>
              <a:gd name="connsiteY0" fmla="*/ 113994 h 113994"/>
              <a:gd name="connsiteX1" fmla="*/ 99441 w 198882"/>
              <a:gd name="connsiteY1" fmla="*/ 0 h 113994"/>
              <a:gd name="connsiteX2" fmla="*/ 198882 w 198882"/>
              <a:gd name="connsiteY2" fmla="*/ 113994 h 113994"/>
              <a:gd name="connsiteX3" fmla="*/ 0 w 198882"/>
              <a:gd name="connsiteY3" fmla="*/ 113994 h 113994"/>
              <a:gd name="connsiteX0" fmla="*/ 0 w 198882"/>
              <a:gd name="connsiteY0" fmla="*/ 113994 h 205434"/>
              <a:gd name="connsiteX1" fmla="*/ 99441 w 198882"/>
              <a:gd name="connsiteY1" fmla="*/ 0 h 205434"/>
              <a:gd name="connsiteX2" fmla="*/ 198882 w 198882"/>
              <a:gd name="connsiteY2" fmla="*/ 113994 h 205434"/>
              <a:gd name="connsiteX3" fmla="*/ 91440 w 198882"/>
              <a:gd name="connsiteY3" fmla="*/ 205434 h 205434"/>
              <a:gd name="connsiteX0" fmla="*/ 0 w 198882"/>
              <a:gd name="connsiteY0" fmla="*/ 113994 h 113994"/>
              <a:gd name="connsiteX1" fmla="*/ 99441 w 198882"/>
              <a:gd name="connsiteY1" fmla="*/ 0 h 113994"/>
              <a:gd name="connsiteX2" fmla="*/ 198882 w 198882"/>
              <a:gd name="connsiteY2" fmla="*/ 113994 h 113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882" h="113994">
                <a:moveTo>
                  <a:pt x="0" y="113994"/>
                </a:moveTo>
                <a:lnTo>
                  <a:pt x="99441" y="0"/>
                </a:lnTo>
                <a:lnTo>
                  <a:pt x="198882" y="113994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3" name="Gleichschenkliges Dreieck 15">
            <a:extLst>
              <a:ext uri="{FF2B5EF4-FFF2-40B4-BE49-F238E27FC236}">
                <a16:creationId xmlns:a16="http://schemas.microsoft.com/office/drawing/2014/main" id="{F99CF443-3991-30D6-E06D-42CBE4E082CB}"/>
              </a:ext>
            </a:extLst>
          </p:cNvPr>
          <p:cNvSpPr>
            <a:spLocks/>
          </p:cNvSpPr>
          <p:nvPr/>
        </p:nvSpPr>
        <p:spPr>
          <a:xfrm rot="5400000">
            <a:off x="3178866" y="4670708"/>
            <a:ext cx="276262" cy="148426"/>
          </a:xfrm>
          <a:custGeom>
            <a:avLst/>
            <a:gdLst>
              <a:gd name="connsiteX0" fmla="*/ 0 w 198882"/>
              <a:gd name="connsiteY0" fmla="*/ 113994 h 113994"/>
              <a:gd name="connsiteX1" fmla="*/ 99441 w 198882"/>
              <a:gd name="connsiteY1" fmla="*/ 0 h 113994"/>
              <a:gd name="connsiteX2" fmla="*/ 198882 w 198882"/>
              <a:gd name="connsiteY2" fmla="*/ 113994 h 113994"/>
              <a:gd name="connsiteX3" fmla="*/ 0 w 198882"/>
              <a:gd name="connsiteY3" fmla="*/ 113994 h 113994"/>
              <a:gd name="connsiteX0" fmla="*/ 0 w 198882"/>
              <a:gd name="connsiteY0" fmla="*/ 113994 h 205434"/>
              <a:gd name="connsiteX1" fmla="*/ 99441 w 198882"/>
              <a:gd name="connsiteY1" fmla="*/ 0 h 205434"/>
              <a:gd name="connsiteX2" fmla="*/ 198882 w 198882"/>
              <a:gd name="connsiteY2" fmla="*/ 113994 h 205434"/>
              <a:gd name="connsiteX3" fmla="*/ 91440 w 198882"/>
              <a:gd name="connsiteY3" fmla="*/ 205434 h 205434"/>
              <a:gd name="connsiteX0" fmla="*/ 0 w 198882"/>
              <a:gd name="connsiteY0" fmla="*/ 113994 h 113994"/>
              <a:gd name="connsiteX1" fmla="*/ 99441 w 198882"/>
              <a:gd name="connsiteY1" fmla="*/ 0 h 113994"/>
              <a:gd name="connsiteX2" fmla="*/ 198882 w 198882"/>
              <a:gd name="connsiteY2" fmla="*/ 113994 h 113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882" h="113994">
                <a:moveTo>
                  <a:pt x="0" y="113994"/>
                </a:moveTo>
                <a:lnTo>
                  <a:pt x="99441" y="0"/>
                </a:lnTo>
                <a:lnTo>
                  <a:pt x="198882" y="113994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4" name="Gleichschenkliges Dreieck 15">
            <a:extLst>
              <a:ext uri="{FF2B5EF4-FFF2-40B4-BE49-F238E27FC236}">
                <a16:creationId xmlns:a16="http://schemas.microsoft.com/office/drawing/2014/main" id="{A7F963F5-B570-67CE-A192-3153BCD35A16}"/>
              </a:ext>
            </a:extLst>
          </p:cNvPr>
          <p:cNvSpPr>
            <a:spLocks/>
          </p:cNvSpPr>
          <p:nvPr/>
        </p:nvSpPr>
        <p:spPr>
          <a:xfrm rot="5400000">
            <a:off x="3178866" y="5608009"/>
            <a:ext cx="276262" cy="148426"/>
          </a:xfrm>
          <a:custGeom>
            <a:avLst/>
            <a:gdLst>
              <a:gd name="connsiteX0" fmla="*/ 0 w 198882"/>
              <a:gd name="connsiteY0" fmla="*/ 113994 h 113994"/>
              <a:gd name="connsiteX1" fmla="*/ 99441 w 198882"/>
              <a:gd name="connsiteY1" fmla="*/ 0 h 113994"/>
              <a:gd name="connsiteX2" fmla="*/ 198882 w 198882"/>
              <a:gd name="connsiteY2" fmla="*/ 113994 h 113994"/>
              <a:gd name="connsiteX3" fmla="*/ 0 w 198882"/>
              <a:gd name="connsiteY3" fmla="*/ 113994 h 113994"/>
              <a:gd name="connsiteX0" fmla="*/ 0 w 198882"/>
              <a:gd name="connsiteY0" fmla="*/ 113994 h 205434"/>
              <a:gd name="connsiteX1" fmla="*/ 99441 w 198882"/>
              <a:gd name="connsiteY1" fmla="*/ 0 h 205434"/>
              <a:gd name="connsiteX2" fmla="*/ 198882 w 198882"/>
              <a:gd name="connsiteY2" fmla="*/ 113994 h 205434"/>
              <a:gd name="connsiteX3" fmla="*/ 91440 w 198882"/>
              <a:gd name="connsiteY3" fmla="*/ 205434 h 205434"/>
              <a:gd name="connsiteX0" fmla="*/ 0 w 198882"/>
              <a:gd name="connsiteY0" fmla="*/ 113994 h 113994"/>
              <a:gd name="connsiteX1" fmla="*/ 99441 w 198882"/>
              <a:gd name="connsiteY1" fmla="*/ 0 h 113994"/>
              <a:gd name="connsiteX2" fmla="*/ 198882 w 198882"/>
              <a:gd name="connsiteY2" fmla="*/ 113994 h 113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882" h="113994">
                <a:moveTo>
                  <a:pt x="0" y="113994"/>
                </a:moveTo>
                <a:lnTo>
                  <a:pt x="99441" y="0"/>
                </a:lnTo>
                <a:lnTo>
                  <a:pt x="198882" y="113994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C4433DC7-27DC-1CB4-D747-5F5369FF713C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036361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text box, boxes, consequence, consequences, result, results</a:t>
            </a:r>
          </a:p>
        </p:txBody>
      </p:sp>
    </p:spTree>
    <p:extLst>
      <p:ext uri="{BB962C8B-B14F-4D97-AF65-F5344CB8AC3E}">
        <p14:creationId xmlns:p14="http://schemas.microsoft.com/office/powerpoint/2010/main" val="15234410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172</Words>
  <Application>Microsoft Office PowerPoint</Application>
  <PresentationFormat>宽屏</PresentationFormat>
  <Paragraphs>17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2025-09-08T07:04:42Z</dcterms:created>
  <dcterms:modified xsi:type="dcterms:W3CDTF">2025-09-08T07:07:03Z</dcterms:modified>
</cp:coreProperties>
</file>