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34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C0B3-3CB2-4427-8CA0-98E73DCD936A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615B1-EA7A-4571-B39F-F58ECCA70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45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39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B8C01-20D3-4FC0-A39D-9BF10D59C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DB8983-E81D-4BCC-A84F-4DAAFD230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8E523-9C27-4AB7-95A6-E93D5E6F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A2F6-19D6-44FE-8ABB-E22B3619E053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E07D3-D7A1-4EAA-BF05-6C83F98E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C1FAD-34BC-4007-A238-C0A86280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A24-125E-4861-8667-8D24774C9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7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F0675-EC06-4BC3-9C08-BD6FDD98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8CABB8-5036-4107-BC33-6D6D6B0C2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0E435-8788-4F61-B421-7BC6FBCE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A2F6-19D6-44FE-8ABB-E22B3619E053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8C4D0-47D1-47FB-B0C7-732E41BD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C3E94-3E03-44D9-B080-D33F91F0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A24-125E-4861-8667-8D24774C9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5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BBBFCF-37BE-4AF7-A6CE-511CDCC41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D8D476-27E2-404B-8C73-4F379B782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48E40-340A-42D1-A622-ED3F46D9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A2F6-19D6-44FE-8ABB-E22B3619E053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A9E1F-F9D8-4C58-A7BB-10E163F1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778BC-5D09-4AAD-813A-66550001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A24-125E-4861-8667-8D24774C9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64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6909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79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96D12-CC07-4772-93AD-95C1E4CA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983FA-50F2-4BA0-AC75-AE4A1440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33112-A001-46F7-A5DD-E1D67BF5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A2F6-19D6-44FE-8ABB-E22B3619E053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4E71C-3256-49ED-8CB3-238CEB17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F2B85-7CA7-4E38-98EB-FAFC000D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A24-125E-4861-8667-8D24774C9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1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0763E-CEDD-4926-B630-BD2BA2CE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50B5F-31FA-44E4-BAAD-87A7D08B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231A4-3C98-4B5C-88F7-C89CE27E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A2F6-19D6-44FE-8ABB-E22B3619E053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06D7A-50D9-478E-81B5-46A3A231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05B3B-3F9C-4FF1-B825-4034E6DF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A24-125E-4861-8667-8D24774C9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0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1234A-CEA4-4B64-82FD-7773F10D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1F2EB-4240-4FE2-974F-1747AFD35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15282C-F375-42FA-B784-10207C540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F1604-515E-4496-B5D9-4298FC3E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A2F6-19D6-44FE-8ABB-E22B3619E053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B5A8C-6451-43E8-AB4D-D42FDAE2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32A4F-8060-4151-AAD3-24635E23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A24-125E-4861-8667-8D24774C9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9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9CC14-DB8E-4432-B5FD-7D20C7D7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958BC-0619-4081-B638-1B615ED29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529CD8-CAB9-45AF-A76D-82DF1D2B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019F1-1C99-43BE-8E26-20B3915A6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BC75FB-7570-4619-8066-7946D80E9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224819-44DD-4752-8AA8-7F5DC325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A2F6-19D6-44FE-8ABB-E22B3619E053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B5EF9D-A741-4E40-AC1C-6018CA93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DDCC4B-17C7-44C1-A70D-A96108EF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A24-125E-4861-8667-8D24774C9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5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00EA8-04F1-49A1-B5F2-8B6CAEE3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2467A2-16AC-4B3B-8352-7A63D943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A2F6-19D6-44FE-8ABB-E22B3619E053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2C150-2A0F-4D16-BD0A-91920070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441B7E-7172-41EA-8287-BEA3A4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A24-125E-4861-8667-8D24774C9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5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968339-7816-461E-A73A-3D247A18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A2F6-19D6-44FE-8ABB-E22B3619E053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B14FF2-0733-41B6-83BA-DED73C99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9118F-811E-439D-9935-41FBA9C8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A24-125E-4861-8667-8D24774C9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0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DD183-46E6-48B6-9821-76220924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D0079-FDE4-40DC-BCDC-0C656DBF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143DB-8FA0-494F-8238-638D72EE3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179E08-EE9C-4179-9029-60E1B295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A2F6-19D6-44FE-8ABB-E22B3619E053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23656-C8FB-43F9-BC92-8D178184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C3CFC-1A91-4785-AFC9-71C2FB2D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A24-125E-4861-8667-8D24774C9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0F017-7650-4375-BBBB-D97C6BB7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2D68BB-3820-4EFF-9496-7AAD6A10B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3BC02E-CE61-43E7-B584-29BA61356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6C205-AF01-421E-852F-20D8F4D0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A2F6-19D6-44FE-8ABB-E22B3619E053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7B098-CBEF-4132-9549-1E1A4997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66665C-54DB-4471-A28A-3B181806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A24-125E-4861-8667-8D24774C9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1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FA736B-461C-4F6B-838E-3D5B85CE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8522A-EEC0-4581-8A3D-594509B4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72668-E60E-4D9D-9359-912FFCA6B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9A2F6-19D6-44FE-8ABB-E22B3619E053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37D77-7AB0-4EE6-85E7-DEEFA1BD5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4DA23-FE25-48E9-9F3B-5F8D7D4F2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5A24-125E-4861-8667-8D24774C9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5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42672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1218B-7373-4467-94B8-FE7B3F7A1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919E46-C73B-4293-93BD-785476839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2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3" name="Rechteck 5">
            <a:extLst>
              <a:ext uri="{FF2B5EF4-FFF2-40B4-BE49-F238E27FC236}">
                <a16:creationId xmlns:a16="http://schemas.microsoft.com/office/drawing/2014/main" id="{711739F0-52C8-B35F-CAFD-1FDB7CB63807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3560238" cy="4500562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1A7449"/>
                </a:solidFill>
                <a:latin typeface="理想品牌字体 2022"/>
                <a:ea typeface="理想品牌字体 2022"/>
                <a:sym typeface="Futura"/>
              </a:rPr>
              <a:t>{subtitle}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subtitle_description</a:t>
            </a: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,</a:t>
            </a:r>
            <a:r>
              <a:rPr lang="en-US" sz="1400" b="1" dirty="0" err="1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max_token</a:t>
            </a: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=20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7" name="Gleichschenkliges Dreieck 15">
            <a:extLst>
              <a:ext uri="{FF2B5EF4-FFF2-40B4-BE49-F238E27FC236}">
                <a16:creationId xmlns:a16="http://schemas.microsoft.com/office/drawing/2014/main" id="{DE7DD11C-B0E7-7E04-826E-D23AAACE307D}"/>
              </a:ext>
            </a:extLst>
          </p:cNvPr>
          <p:cNvSpPr>
            <a:spLocks/>
          </p:cNvSpPr>
          <p:nvPr/>
        </p:nvSpPr>
        <p:spPr>
          <a:xfrm rot="5400000">
            <a:off x="4214417" y="4925956"/>
            <a:ext cx="276262" cy="148363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DD774310-F6F7-2A5D-E520-2030B6875B3A}"/>
              </a:ext>
            </a:extLst>
          </p:cNvPr>
          <p:cNvSpPr txBox="1">
            <a:spLocks/>
          </p:cNvSpPr>
          <p:nvPr/>
        </p:nvSpPr>
        <p:spPr bwMode="gray">
          <a:xfrm>
            <a:off x="4733616" y="1557338"/>
            <a:ext cx="1768214" cy="800219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{bullet_1_description,max_token=20}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5627462-8EDD-8EC8-229A-EC5A88ABC0E4}"/>
              </a:ext>
            </a:extLst>
          </p:cNvPr>
          <p:cNvSpPr txBox="1">
            <a:spLocks/>
          </p:cNvSpPr>
          <p:nvPr/>
        </p:nvSpPr>
        <p:spPr bwMode="gray">
          <a:xfrm>
            <a:off x="4733616" y="3181490"/>
            <a:ext cx="1768214" cy="800219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{bullet_2}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{bullet_2_description,max_token=20}</a:t>
            </a:r>
            <a:endParaRPr lang="en-US" altLang="zh-CN" sz="1400" dirty="0">
              <a:solidFill>
                <a:srgbClr val="03522D"/>
              </a:solidFill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09267099-B19E-6AF1-87F4-A9642E31D235}"/>
              </a:ext>
            </a:extLst>
          </p:cNvPr>
          <p:cNvSpPr txBox="1">
            <a:spLocks/>
          </p:cNvSpPr>
          <p:nvPr/>
        </p:nvSpPr>
        <p:spPr bwMode="gray">
          <a:xfrm>
            <a:off x="4808455" y="4805640"/>
            <a:ext cx="1768214" cy="800219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{bullet_3}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{bullet_3_description,max_token=20}</a:t>
            </a:r>
            <a:endParaRPr lang="en-US" altLang="zh-CN" sz="1400" dirty="0">
              <a:solidFill>
                <a:srgbClr val="03522D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C8D57EB-622E-64B9-9BFC-6208BB144F4A}"/>
              </a:ext>
            </a:extLst>
          </p:cNvPr>
          <p:cNvSpPr txBox="1">
            <a:spLocks/>
          </p:cNvSpPr>
          <p:nvPr/>
        </p:nvSpPr>
        <p:spPr>
          <a:xfrm>
            <a:off x="7034315" y="1557338"/>
            <a:ext cx="477508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33F8B43-830B-5169-E19E-7B8B97CA9C89}"/>
              </a:ext>
            </a:extLst>
          </p:cNvPr>
          <p:cNvSpPr txBox="1">
            <a:spLocks/>
          </p:cNvSpPr>
          <p:nvPr/>
        </p:nvSpPr>
        <p:spPr>
          <a:xfrm>
            <a:off x="7034315" y="3181490"/>
            <a:ext cx="477508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{bullet_2_content}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CB5C2BDC-7274-68EA-41B6-5878EEEA6761}"/>
              </a:ext>
            </a:extLst>
          </p:cNvPr>
          <p:cNvSpPr txBox="1">
            <a:spLocks/>
          </p:cNvSpPr>
          <p:nvPr/>
        </p:nvSpPr>
        <p:spPr>
          <a:xfrm>
            <a:off x="7034315" y="4805640"/>
            <a:ext cx="477508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{bullet_3_content}</a:t>
            </a:r>
          </a:p>
        </p:txBody>
      </p:sp>
      <p:cxnSp>
        <p:nvCxnSpPr>
          <p:cNvPr id="23" name="Gerader Verbinder 25">
            <a:extLst>
              <a:ext uri="{FF2B5EF4-FFF2-40B4-BE49-F238E27FC236}">
                <a16:creationId xmlns:a16="http://schemas.microsoft.com/office/drawing/2014/main" id="{A6DBE05F-3577-07C4-F086-09EB57969693}"/>
              </a:ext>
            </a:extLst>
          </p:cNvPr>
          <p:cNvCxnSpPr>
            <a:cxnSpLocks/>
          </p:cNvCxnSpPr>
          <p:nvPr/>
        </p:nvCxnSpPr>
        <p:spPr>
          <a:xfrm>
            <a:off x="4733616" y="2995544"/>
            <a:ext cx="7086909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6">
            <a:extLst>
              <a:ext uri="{FF2B5EF4-FFF2-40B4-BE49-F238E27FC236}">
                <a16:creationId xmlns:a16="http://schemas.microsoft.com/office/drawing/2014/main" id="{A8A364B4-3B2D-E521-37F5-22C6F62A6FF5}"/>
              </a:ext>
            </a:extLst>
          </p:cNvPr>
          <p:cNvCxnSpPr>
            <a:cxnSpLocks/>
          </p:cNvCxnSpPr>
          <p:nvPr/>
        </p:nvCxnSpPr>
        <p:spPr>
          <a:xfrm>
            <a:off x="4733616" y="4619695"/>
            <a:ext cx="7086909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leichschenkliges Dreieck 15">
            <a:extLst>
              <a:ext uri="{FF2B5EF4-FFF2-40B4-BE49-F238E27FC236}">
                <a16:creationId xmlns:a16="http://schemas.microsoft.com/office/drawing/2014/main" id="{DC127F4F-64F8-1187-88B3-917A85030E86}"/>
              </a:ext>
            </a:extLst>
          </p:cNvPr>
          <p:cNvSpPr>
            <a:spLocks/>
          </p:cNvSpPr>
          <p:nvPr/>
        </p:nvSpPr>
        <p:spPr>
          <a:xfrm rot="5400000">
            <a:off x="4214417" y="1673218"/>
            <a:ext cx="276262" cy="148363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6" name="Gleichschenkliges Dreieck 15">
            <a:extLst>
              <a:ext uri="{FF2B5EF4-FFF2-40B4-BE49-F238E27FC236}">
                <a16:creationId xmlns:a16="http://schemas.microsoft.com/office/drawing/2014/main" id="{1AA82CB7-8914-06DF-C3BF-419ECAF0DC30}"/>
              </a:ext>
            </a:extLst>
          </p:cNvPr>
          <p:cNvSpPr>
            <a:spLocks/>
          </p:cNvSpPr>
          <p:nvPr/>
        </p:nvSpPr>
        <p:spPr>
          <a:xfrm rot="5400000">
            <a:off x="4214417" y="3299586"/>
            <a:ext cx="276262" cy="148363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6460FF9E-72DF-DF86-EFF9-C6482070C4C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3636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text box, boxes, consequence, consequences, result, results</a:t>
            </a:r>
          </a:p>
        </p:txBody>
      </p:sp>
    </p:spTree>
    <p:extLst>
      <p:ext uri="{BB962C8B-B14F-4D97-AF65-F5344CB8AC3E}">
        <p14:creationId xmlns:p14="http://schemas.microsoft.com/office/powerpoint/2010/main" val="13477839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</Words>
  <Application>Microsoft Office PowerPoint</Application>
  <PresentationFormat>宽屏</PresentationFormat>
  <Paragraphs>14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Futura</vt:lpstr>
      <vt:lpstr>LiciumFont 2022 Bold</vt:lpstr>
      <vt:lpstr>等线</vt:lpstr>
      <vt:lpstr>等线 Light</vt:lpstr>
      <vt:lpstr>理想品牌字体 2022</vt:lpstr>
      <vt:lpstr>Arial</vt:lpstr>
      <vt:lpstr>Calibri</vt:lpstr>
      <vt:lpstr>Trebuchet MS</vt:lpstr>
      <vt:lpstr>Office 主题​​</vt:lpstr>
      <vt:lpstr>BCG Grid 16:9</vt:lpstr>
      <vt:lpstr>think-cell 幻灯片</vt:lpstr>
      <vt:lpstr>PowerPoint 演示文稿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后梦雪</dc:creator>
  <cp:lastModifiedBy>后梦雪</cp:lastModifiedBy>
  <cp:revision>1</cp:revision>
  <dcterms:created xsi:type="dcterms:W3CDTF">2025-09-08T07:09:13Z</dcterms:created>
  <dcterms:modified xsi:type="dcterms:W3CDTF">2025-09-08T07:10:58Z</dcterms:modified>
</cp:coreProperties>
</file>