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4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4D883-A30C-4188-803E-7E4A19DBD646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531A6-8240-45FF-BD59-5AA85C9DA9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250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1656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4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75865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3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5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957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5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3365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 dirty="0">
                <a:sym typeface="Futura"/>
              </a:rPr>
              <a:t>{title}</a:t>
            </a:r>
            <a:endParaRPr lang="en-US" dirty="0"/>
          </a:p>
        </p:txBody>
      </p:sp>
      <p:sp>
        <p:nvSpPr>
          <p:cNvPr id="3" name="Textplatzhalter 9">
            <a:extLst>
              <a:ext uri="{FF2B5EF4-FFF2-40B4-BE49-F238E27FC236}">
                <a16:creationId xmlns:a16="http://schemas.microsoft.com/office/drawing/2014/main" id="{AFBE2340-F5F7-26FA-C641-F12D16C616D7}"/>
              </a:ext>
            </a:extLst>
          </p:cNvPr>
          <p:cNvSpPr txBox="1">
            <a:spLocks/>
          </p:cNvSpPr>
          <p:nvPr/>
        </p:nvSpPr>
        <p:spPr bwMode="gray">
          <a:xfrm>
            <a:off x="407988" y="1557338"/>
            <a:ext cx="2426361" cy="125226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80000" tIns="144000" rIns="180000" bIns="144000" rtlCol="0" anchor="ctr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{bullet_1_description,max_token=20}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6" name="Textplatzhalter 9">
            <a:extLst>
              <a:ext uri="{FF2B5EF4-FFF2-40B4-BE49-F238E27FC236}">
                <a16:creationId xmlns:a16="http://schemas.microsoft.com/office/drawing/2014/main" id="{CD847485-EB12-4FCF-C833-0E360FD307F8}"/>
              </a:ext>
            </a:extLst>
          </p:cNvPr>
          <p:cNvSpPr txBox="1">
            <a:spLocks/>
          </p:cNvSpPr>
          <p:nvPr/>
        </p:nvSpPr>
        <p:spPr bwMode="gray">
          <a:xfrm>
            <a:off x="407988" y="3181490"/>
            <a:ext cx="2426361" cy="125226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80000" tIns="144000" rIns="180000" bIns="144000" rtlCol="0" anchor="ctr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2400" dirty="0">
                <a:solidFill>
                  <a:srgbClr val="1A7449"/>
                </a:solidFill>
              </a:rPr>
              <a:t>{bullet_2}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</a:rPr>
              <a:t>{bullet_2_description,max_token=20}</a:t>
            </a:r>
            <a:endParaRPr lang="en-US" altLang="zh-CN" sz="1400" dirty="0">
              <a:solidFill>
                <a:srgbClr val="03522D"/>
              </a:solidFill>
            </a:endParaRPr>
          </a:p>
        </p:txBody>
      </p:sp>
      <p:sp>
        <p:nvSpPr>
          <p:cNvPr id="7" name="Textplatzhalter 9">
            <a:extLst>
              <a:ext uri="{FF2B5EF4-FFF2-40B4-BE49-F238E27FC236}">
                <a16:creationId xmlns:a16="http://schemas.microsoft.com/office/drawing/2014/main" id="{8686AD0F-15FE-3FCD-C405-05EBDB0C6CEC}"/>
              </a:ext>
            </a:extLst>
          </p:cNvPr>
          <p:cNvSpPr txBox="1">
            <a:spLocks/>
          </p:cNvSpPr>
          <p:nvPr/>
        </p:nvSpPr>
        <p:spPr bwMode="gray">
          <a:xfrm>
            <a:off x="407988" y="4805640"/>
            <a:ext cx="2426361" cy="125226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80000" tIns="144000" rIns="180000" bIns="144000" rtlCol="0" anchor="ctr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2400" dirty="0">
                <a:solidFill>
                  <a:srgbClr val="1A7449"/>
                </a:solidFill>
              </a:rPr>
              <a:t>{bullet_3}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</a:rPr>
              <a:t>{bullet_3_description,max_token=20}</a:t>
            </a:r>
            <a:endParaRPr lang="en-US" altLang="zh-CN" sz="1400" dirty="0">
              <a:solidFill>
                <a:srgbClr val="03522D"/>
              </a:solidFill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4CE43C4B-C852-389A-4929-EAE76B9C5423}"/>
              </a:ext>
            </a:extLst>
          </p:cNvPr>
          <p:cNvSpPr txBox="1">
            <a:spLocks/>
          </p:cNvSpPr>
          <p:nvPr/>
        </p:nvSpPr>
        <p:spPr>
          <a:xfrm>
            <a:off x="3194700" y="2075745"/>
            <a:ext cx="5263052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{bullet_1_content}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636AEA30-365E-ED6D-8447-3F5AAF5798A0}"/>
              </a:ext>
            </a:extLst>
          </p:cNvPr>
          <p:cNvSpPr txBox="1">
            <a:spLocks/>
          </p:cNvSpPr>
          <p:nvPr/>
        </p:nvSpPr>
        <p:spPr>
          <a:xfrm>
            <a:off x="3194700" y="3699898"/>
            <a:ext cx="5263052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{bullet_2_content}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1EB236C0-10AE-1C70-224F-EB9C3C571E91}"/>
              </a:ext>
            </a:extLst>
          </p:cNvPr>
          <p:cNvSpPr txBox="1">
            <a:spLocks/>
          </p:cNvSpPr>
          <p:nvPr/>
        </p:nvSpPr>
        <p:spPr>
          <a:xfrm>
            <a:off x="3194700" y="5324048"/>
            <a:ext cx="5263052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{bullet_3_content}</a:t>
            </a:r>
          </a:p>
        </p:txBody>
      </p:sp>
      <p:cxnSp>
        <p:nvCxnSpPr>
          <p:cNvPr id="17" name="Gerader Verbinder 23">
            <a:extLst>
              <a:ext uri="{FF2B5EF4-FFF2-40B4-BE49-F238E27FC236}">
                <a16:creationId xmlns:a16="http://schemas.microsoft.com/office/drawing/2014/main" id="{C72B7385-83E5-336D-19DA-1639424AD445}"/>
              </a:ext>
            </a:extLst>
          </p:cNvPr>
          <p:cNvCxnSpPr>
            <a:cxnSpLocks/>
          </p:cNvCxnSpPr>
          <p:nvPr/>
        </p:nvCxnSpPr>
        <p:spPr>
          <a:xfrm>
            <a:off x="407988" y="2995544"/>
            <a:ext cx="11401425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24">
            <a:extLst>
              <a:ext uri="{FF2B5EF4-FFF2-40B4-BE49-F238E27FC236}">
                <a16:creationId xmlns:a16="http://schemas.microsoft.com/office/drawing/2014/main" id="{2A242129-C686-FD5E-FB40-196174D918D4}"/>
              </a:ext>
            </a:extLst>
          </p:cNvPr>
          <p:cNvCxnSpPr>
            <a:cxnSpLocks/>
          </p:cNvCxnSpPr>
          <p:nvPr/>
        </p:nvCxnSpPr>
        <p:spPr>
          <a:xfrm>
            <a:off x="407988" y="4619695"/>
            <a:ext cx="11401425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067E1F48-F4EC-D814-1011-96F6E42D574D}"/>
              </a:ext>
            </a:extLst>
          </p:cNvPr>
          <p:cNvSpPr txBox="1">
            <a:spLocks/>
          </p:cNvSpPr>
          <p:nvPr/>
        </p:nvSpPr>
        <p:spPr>
          <a:xfrm>
            <a:off x="9178455" y="1814136"/>
            <a:ext cx="2630958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600"/>
              </a:spcBef>
              <a:buNone/>
              <a:defRPr/>
            </a:pPr>
            <a:r>
              <a:rPr lang="en-US" altLang="zh-CN" b="1" dirty="0">
                <a:solidFill>
                  <a:srgbClr val="03522D"/>
                </a:solidFill>
                <a:sym typeface="Futura"/>
              </a:rPr>
              <a:t>{bullet_1_result,max_token=10}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2C8ACAA2-4F1D-8710-AF53-50B32B591F19}"/>
              </a:ext>
            </a:extLst>
          </p:cNvPr>
          <p:cNvSpPr txBox="1">
            <a:spLocks/>
          </p:cNvSpPr>
          <p:nvPr/>
        </p:nvSpPr>
        <p:spPr>
          <a:xfrm>
            <a:off x="9178455" y="3438289"/>
            <a:ext cx="2630958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600"/>
              </a:spcBef>
              <a:buNone/>
              <a:defRPr/>
            </a:pPr>
            <a:r>
              <a:rPr lang="en-US" altLang="zh-CN" b="1" dirty="0">
                <a:solidFill>
                  <a:srgbClr val="03522D"/>
                </a:solidFill>
                <a:sym typeface="Futura"/>
              </a:rPr>
              <a:t>{bullet_2_result,max_token=10}</a:t>
            </a:r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E9E721FD-3DC8-8BBC-60B4-B2F25C36BE96}"/>
              </a:ext>
            </a:extLst>
          </p:cNvPr>
          <p:cNvSpPr txBox="1">
            <a:spLocks/>
          </p:cNvSpPr>
          <p:nvPr/>
        </p:nvSpPr>
        <p:spPr>
          <a:xfrm>
            <a:off x="9178455" y="5062438"/>
            <a:ext cx="2630958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600"/>
              </a:spcBef>
              <a:buNone/>
              <a:defRPr/>
            </a:pPr>
            <a:r>
              <a:rPr lang="en-US" altLang="zh-CN" b="1" dirty="0">
                <a:solidFill>
                  <a:srgbClr val="03522D"/>
                </a:solidFill>
                <a:sym typeface="Futura"/>
              </a:rPr>
              <a:t>{bullet_3_result,max_token=10}</a:t>
            </a:r>
          </a:p>
        </p:txBody>
      </p:sp>
      <p:sp>
        <p:nvSpPr>
          <p:cNvPr id="26" name="Gleichschenkliges Dreieck 15">
            <a:extLst>
              <a:ext uri="{FF2B5EF4-FFF2-40B4-BE49-F238E27FC236}">
                <a16:creationId xmlns:a16="http://schemas.microsoft.com/office/drawing/2014/main" id="{A9A99435-8AD1-1FAC-A761-44806CB91D0F}"/>
              </a:ext>
            </a:extLst>
          </p:cNvPr>
          <p:cNvSpPr>
            <a:spLocks/>
          </p:cNvSpPr>
          <p:nvPr/>
        </p:nvSpPr>
        <p:spPr>
          <a:xfrm rot="5400000">
            <a:off x="8679973" y="2109287"/>
            <a:ext cx="276262" cy="148364"/>
          </a:xfrm>
          <a:custGeom>
            <a:avLst/>
            <a:gdLst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  <a:gd name="connsiteX3" fmla="*/ 0 w 198882"/>
              <a:gd name="connsiteY3" fmla="*/ 113994 h 113994"/>
              <a:gd name="connsiteX0" fmla="*/ 0 w 198882"/>
              <a:gd name="connsiteY0" fmla="*/ 113994 h 205434"/>
              <a:gd name="connsiteX1" fmla="*/ 99441 w 198882"/>
              <a:gd name="connsiteY1" fmla="*/ 0 h 205434"/>
              <a:gd name="connsiteX2" fmla="*/ 198882 w 198882"/>
              <a:gd name="connsiteY2" fmla="*/ 113994 h 205434"/>
              <a:gd name="connsiteX3" fmla="*/ 91440 w 198882"/>
              <a:gd name="connsiteY3" fmla="*/ 205434 h 205434"/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82" h="113994">
                <a:moveTo>
                  <a:pt x="0" y="113994"/>
                </a:moveTo>
                <a:lnTo>
                  <a:pt x="99441" y="0"/>
                </a:lnTo>
                <a:lnTo>
                  <a:pt x="198882" y="113994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7" name="Gleichschenkliges Dreieck 15">
            <a:extLst>
              <a:ext uri="{FF2B5EF4-FFF2-40B4-BE49-F238E27FC236}">
                <a16:creationId xmlns:a16="http://schemas.microsoft.com/office/drawing/2014/main" id="{C08DE9CC-717F-64DB-1C60-4B78217E5A8D}"/>
              </a:ext>
            </a:extLst>
          </p:cNvPr>
          <p:cNvSpPr>
            <a:spLocks/>
          </p:cNvSpPr>
          <p:nvPr/>
        </p:nvSpPr>
        <p:spPr>
          <a:xfrm rot="5400000">
            <a:off x="8679973" y="3733439"/>
            <a:ext cx="276262" cy="148364"/>
          </a:xfrm>
          <a:custGeom>
            <a:avLst/>
            <a:gdLst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  <a:gd name="connsiteX3" fmla="*/ 0 w 198882"/>
              <a:gd name="connsiteY3" fmla="*/ 113994 h 113994"/>
              <a:gd name="connsiteX0" fmla="*/ 0 w 198882"/>
              <a:gd name="connsiteY0" fmla="*/ 113994 h 205434"/>
              <a:gd name="connsiteX1" fmla="*/ 99441 w 198882"/>
              <a:gd name="connsiteY1" fmla="*/ 0 h 205434"/>
              <a:gd name="connsiteX2" fmla="*/ 198882 w 198882"/>
              <a:gd name="connsiteY2" fmla="*/ 113994 h 205434"/>
              <a:gd name="connsiteX3" fmla="*/ 91440 w 198882"/>
              <a:gd name="connsiteY3" fmla="*/ 205434 h 205434"/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82" h="113994">
                <a:moveTo>
                  <a:pt x="0" y="113994"/>
                </a:moveTo>
                <a:lnTo>
                  <a:pt x="99441" y="0"/>
                </a:lnTo>
                <a:lnTo>
                  <a:pt x="198882" y="113994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8" name="Gleichschenkliges Dreieck 15">
            <a:extLst>
              <a:ext uri="{FF2B5EF4-FFF2-40B4-BE49-F238E27FC236}">
                <a16:creationId xmlns:a16="http://schemas.microsoft.com/office/drawing/2014/main" id="{44377692-1D56-3111-78E5-9509B4F3D09B}"/>
              </a:ext>
            </a:extLst>
          </p:cNvPr>
          <p:cNvSpPr>
            <a:spLocks/>
          </p:cNvSpPr>
          <p:nvPr/>
        </p:nvSpPr>
        <p:spPr>
          <a:xfrm rot="5400000">
            <a:off x="8679973" y="5357588"/>
            <a:ext cx="276262" cy="148364"/>
          </a:xfrm>
          <a:custGeom>
            <a:avLst/>
            <a:gdLst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  <a:gd name="connsiteX3" fmla="*/ 0 w 198882"/>
              <a:gd name="connsiteY3" fmla="*/ 113994 h 113994"/>
              <a:gd name="connsiteX0" fmla="*/ 0 w 198882"/>
              <a:gd name="connsiteY0" fmla="*/ 113994 h 205434"/>
              <a:gd name="connsiteX1" fmla="*/ 99441 w 198882"/>
              <a:gd name="connsiteY1" fmla="*/ 0 h 205434"/>
              <a:gd name="connsiteX2" fmla="*/ 198882 w 198882"/>
              <a:gd name="connsiteY2" fmla="*/ 113994 h 205434"/>
              <a:gd name="connsiteX3" fmla="*/ 91440 w 198882"/>
              <a:gd name="connsiteY3" fmla="*/ 205434 h 205434"/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82" h="113994">
                <a:moveTo>
                  <a:pt x="0" y="113994"/>
                </a:moveTo>
                <a:lnTo>
                  <a:pt x="99441" y="0"/>
                </a:lnTo>
                <a:lnTo>
                  <a:pt x="198882" y="113994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A14B81E8-1F68-2497-6F74-C2FA96BC7F3E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38554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box, consequence, consequences, result, results</a:t>
            </a:r>
          </a:p>
        </p:txBody>
      </p:sp>
    </p:spTree>
    <p:extLst>
      <p:ext uri="{BB962C8B-B14F-4D97-AF65-F5344CB8AC3E}">
        <p14:creationId xmlns:p14="http://schemas.microsoft.com/office/powerpoint/2010/main" val="27633463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128</Words>
  <Application>Microsoft Office PowerPoint</Application>
  <PresentationFormat>宽屏</PresentationFormat>
  <Paragraphs>14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2025-09-08T07:11:17Z</dcterms:created>
  <dcterms:modified xsi:type="dcterms:W3CDTF">2025-09-08T07:13:13Z</dcterms:modified>
</cp:coreProperties>
</file>