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C6516-B0E0-4FA2-A4D7-364192C1134E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E61B6-2124-438F-9FA3-0AF92D2B9C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4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935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1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16590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7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76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166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0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24508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AC8896-C75B-E6CC-8E42-5114B69DFB6D}"/>
              </a:ext>
            </a:extLst>
          </p:cNvPr>
          <p:cNvSpPr txBox="1">
            <a:spLocks/>
          </p:cNvSpPr>
          <p:nvPr/>
        </p:nvSpPr>
        <p:spPr>
          <a:xfrm>
            <a:off x="421481" y="1567637"/>
            <a:ext cx="10933200" cy="369332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j-cs"/>
                <a:sym typeface="Futura"/>
              </a:rPr>
              <a:t>{subtitle}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j-cs"/>
              <a:sym typeface="Futura"/>
            </a:endParaRP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710B09A-AFD2-5AFF-E961-FE455C6C68D1}"/>
              </a:ext>
            </a:extLst>
          </p:cNvPr>
          <p:cNvSpPr txBox="1">
            <a:spLocks/>
          </p:cNvSpPr>
          <p:nvPr/>
        </p:nvSpPr>
        <p:spPr>
          <a:xfrm>
            <a:off x="421481" y="2870757"/>
            <a:ext cx="35556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{quote_1}</a:t>
            </a:r>
          </a:p>
        </p:txBody>
      </p:sp>
      <p:cxnSp>
        <p:nvCxnSpPr>
          <p:cNvPr id="6" name="Straight Connector 58">
            <a:extLst>
              <a:ext uri="{FF2B5EF4-FFF2-40B4-BE49-F238E27FC236}">
                <a16:creationId xmlns:a16="http://schemas.microsoft.com/office/drawing/2014/main" id="{6C0C9783-A7CA-415E-800D-78BA5B850FB0}"/>
              </a:ext>
            </a:extLst>
          </p:cNvPr>
          <p:cNvCxnSpPr>
            <a:cxnSpLocks/>
          </p:cNvCxnSpPr>
          <p:nvPr/>
        </p:nvCxnSpPr>
        <p:spPr>
          <a:xfrm flipH="1">
            <a:off x="426350" y="2486333"/>
            <a:ext cx="3545874" cy="0"/>
          </a:xfrm>
          <a:prstGeom prst="line">
            <a:avLst/>
          </a:prstGeom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D561492-A09E-6F8F-36D3-A093CF049DE3}"/>
              </a:ext>
            </a:extLst>
          </p:cNvPr>
          <p:cNvSpPr txBox="1">
            <a:spLocks/>
          </p:cNvSpPr>
          <p:nvPr/>
        </p:nvSpPr>
        <p:spPr>
          <a:xfrm>
            <a:off x="421481" y="4790569"/>
            <a:ext cx="35556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600" dirty="0">
                <a:solidFill>
                  <a:prstClr val="black">
                    <a:lumMod val="100000"/>
                  </a:prstClr>
                </a:solidFill>
              </a:rPr>
              <a:t>{quote_4}</a:t>
            </a:r>
          </a:p>
        </p:txBody>
      </p:sp>
      <p:cxnSp>
        <p:nvCxnSpPr>
          <p:cNvPr id="9" name="Straight Connector 63">
            <a:extLst>
              <a:ext uri="{FF2B5EF4-FFF2-40B4-BE49-F238E27FC236}">
                <a16:creationId xmlns:a16="http://schemas.microsoft.com/office/drawing/2014/main" id="{4430B8F5-27F4-06D7-C986-D96114A605D1}"/>
              </a:ext>
            </a:extLst>
          </p:cNvPr>
          <p:cNvCxnSpPr>
            <a:cxnSpLocks/>
          </p:cNvCxnSpPr>
          <p:nvPr/>
        </p:nvCxnSpPr>
        <p:spPr>
          <a:xfrm flipH="1">
            <a:off x="426350" y="4411847"/>
            <a:ext cx="3545874" cy="0"/>
          </a:xfrm>
          <a:prstGeom prst="line">
            <a:avLst/>
          </a:prstGeom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FFFF15-C9B4-7748-3CB4-217A929569B1}"/>
              </a:ext>
            </a:extLst>
          </p:cNvPr>
          <p:cNvSpPr txBox="1">
            <a:spLocks/>
          </p:cNvSpPr>
          <p:nvPr/>
        </p:nvSpPr>
        <p:spPr>
          <a:xfrm>
            <a:off x="4337093" y="2870757"/>
            <a:ext cx="35556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600" dirty="0">
                <a:solidFill>
                  <a:prstClr val="black">
                    <a:lumMod val="100000"/>
                  </a:prstClr>
                </a:solidFill>
              </a:rPr>
              <a:t>{quote_2}</a:t>
            </a:r>
          </a:p>
        </p:txBody>
      </p:sp>
      <p:cxnSp>
        <p:nvCxnSpPr>
          <p:cNvPr id="12" name="Straight Connector 70">
            <a:extLst>
              <a:ext uri="{FF2B5EF4-FFF2-40B4-BE49-F238E27FC236}">
                <a16:creationId xmlns:a16="http://schemas.microsoft.com/office/drawing/2014/main" id="{6CC74BEE-6F1D-AB66-29DD-EA9F3AF9B53B}"/>
              </a:ext>
            </a:extLst>
          </p:cNvPr>
          <p:cNvCxnSpPr>
            <a:cxnSpLocks/>
          </p:cNvCxnSpPr>
          <p:nvPr/>
        </p:nvCxnSpPr>
        <p:spPr>
          <a:xfrm flipH="1">
            <a:off x="4341960" y="2486333"/>
            <a:ext cx="3545874" cy="0"/>
          </a:xfrm>
          <a:prstGeom prst="line">
            <a:avLst/>
          </a:prstGeom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0EA0F81-5579-83B2-1584-033A460FF075}"/>
              </a:ext>
            </a:extLst>
          </p:cNvPr>
          <p:cNvSpPr txBox="1">
            <a:spLocks/>
          </p:cNvSpPr>
          <p:nvPr/>
        </p:nvSpPr>
        <p:spPr>
          <a:xfrm>
            <a:off x="4337093" y="4790569"/>
            <a:ext cx="35556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600" dirty="0">
                <a:solidFill>
                  <a:prstClr val="black">
                    <a:lumMod val="100000"/>
                  </a:prstClr>
                </a:solidFill>
              </a:rPr>
              <a:t>{quote_5}</a:t>
            </a:r>
          </a:p>
        </p:txBody>
      </p:sp>
      <p:cxnSp>
        <p:nvCxnSpPr>
          <p:cNvPr id="14" name="Straight Connector 75">
            <a:extLst>
              <a:ext uri="{FF2B5EF4-FFF2-40B4-BE49-F238E27FC236}">
                <a16:creationId xmlns:a16="http://schemas.microsoft.com/office/drawing/2014/main" id="{FCF6770D-9D8E-C4AD-0D2A-9647DE420AA2}"/>
              </a:ext>
            </a:extLst>
          </p:cNvPr>
          <p:cNvCxnSpPr>
            <a:cxnSpLocks/>
          </p:cNvCxnSpPr>
          <p:nvPr/>
        </p:nvCxnSpPr>
        <p:spPr>
          <a:xfrm flipH="1">
            <a:off x="4341961" y="4411847"/>
            <a:ext cx="3545874" cy="0"/>
          </a:xfrm>
          <a:prstGeom prst="line">
            <a:avLst/>
          </a:prstGeom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601C908D-FCE7-7588-64D8-AC1BB9364108}"/>
              </a:ext>
            </a:extLst>
          </p:cNvPr>
          <p:cNvSpPr txBox="1">
            <a:spLocks/>
          </p:cNvSpPr>
          <p:nvPr/>
        </p:nvSpPr>
        <p:spPr>
          <a:xfrm>
            <a:off x="8252704" y="2870757"/>
            <a:ext cx="35556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600" dirty="0">
                <a:solidFill>
                  <a:prstClr val="black">
                    <a:lumMod val="100000"/>
                  </a:prstClr>
                </a:solidFill>
              </a:rPr>
              <a:t>{quote_3}</a:t>
            </a:r>
          </a:p>
        </p:txBody>
      </p:sp>
      <p:cxnSp>
        <p:nvCxnSpPr>
          <p:cNvPr id="16" name="Straight Connector 82">
            <a:extLst>
              <a:ext uri="{FF2B5EF4-FFF2-40B4-BE49-F238E27FC236}">
                <a16:creationId xmlns:a16="http://schemas.microsoft.com/office/drawing/2014/main" id="{3AE3186A-A39C-5257-859E-922C385FC8FB}"/>
              </a:ext>
            </a:extLst>
          </p:cNvPr>
          <p:cNvCxnSpPr>
            <a:cxnSpLocks/>
          </p:cNvCxnSpPr>
          <p:nvPr/>
        </p:nvCxnSpPr>
        <p:spPr>
          <a:xfrm flipH="1">
            <a:off x="8257573" y="2486333"/>
            <a:ext cx="3545874" cy="0"/>
          </a:xfrm>
          <a:prstGeom prst="line">
            <a:avLst/>
          </a:prstGeom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" name="Group 83">
            <a:extLst>
              <a:ext uri="{FF2B5EF4-FFF2-40B4-BE49-F238E27FC236}">
                <a16:creationId xmlns:a16="http://schemas.microsoft.com/office/drawing/2014/main" id="{189175E9-9A63-BE88-10A7-FFE4D590BAC8}"/>
              </a:ext>
            </a:extLst>
          </p:cNvPr>
          <p:cNvGrpSpPr>
            <a:grpSpLocks noChangeAspect="1"/>
          </p:cNvGrpSpPr>
          <p:nvPr/>
        </p:nvGrpSpPr>
        <p:grpSpPr>
          <a:xfrm>
            <a:off x="9650845" y="2106668"/>
            <a:ext cx="759330" cy="759330"/>
            <a:chOff x="5678488" y="2892425"/>
            <a:chExt cx="269875" cy="269875"/>
          </a:xfrm>
        </p:grpSpPr>
        <p:sp>
          <p:nvSpPr>
            <p:cNvPr id="18" name="Oval 46">
              <a:extLst>
                <a:ext uri="{FF2B5EF4-FFF2-40B4-BE49-F238E27FC236}">
                  <a16:creationId xmlns:a16="http://schemas.microsoft.com/office/drawing/2014/main" id="{0BEF428F-3115-88D0-6547-D28AE4C2F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2892425"/>
              <a:ext cx="269875" cy="26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1FA47E3-5F78-B814-BECD-30C68A93D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881" y="2959516"/>
              <a:ext cx="175087" cy="135693"/>
            </a:xfrm>
            <a:custGeom>
              <a:avLst/>
              <a:gdLst>
                <a:gd name="T0" fmla="*/ 154 w 596"/>
                <a:gd name="T1" fmla="*/ 204 h 464"/>
                <a:gd name="T2" fmla="*/ 191 w 596"/>
                <a:gd name="T3" fmla="*/ 276 h 464"/>
                <a:gd name="T4" fmla="*/ 229 w 596"/>
                <a:gd name="T5" fmla="*/ 352 h 464"/>
                <a:gd name="T6" fmla="*/ 118 w 596"/>
                <a:gd name="T7" fmla="*/ 464 h 464"/>
                <a:gd name="T8" fmla="*/ 0 w 596"/>
                <a:gd name="T9" fmla="*/ 329 h 464"/>
                <a:gd name="T10" fmla="*/ 202 w 596"/>
                <a:gd name="T11" fmla="*/ 0 h 464"/>
                <a:gd name="T12" fmla="*/ 253 w 596"/>
                <a:gd name="T13" fmla="*/ 68 h 464"/>
                <a:gd name="T14" fmla="*/ 196 w 596"/>
                <a:gd name="T15" fmla="*/ 116 h 464"/>
                <a:gd name="T16" fmla="*/ 154 w 596"/>
                <a:gd name="T17" fmla="*/ 204 h 464"/>
                <a:gd name="T18" fmla="*/ 538 w 596"/>
                <a:gd name="T19" fmla="*/ 116 h 464"/>
                <a:gd name="T20" fmla="*/ 596 w 596"/>
                <a:gd name="T21" fmla="*/ 68 h 464"/>
                <a:gd name="T22" fmla="*/ 545 w 596"/>
                <a:gd name="T23" fmla="*/ 0 h 464"/>
                <a:gd name="T24" fmla="*/ 343 w 596"/>
                <a:gd name="T25" fmla="*/ 329 h 464"/>
                <a:gd name="T26" fmla="*/ 461 w 596"/>
                <a:gd name="T27" fmla="*/ 464 h 464"/>
                <a:gd name="T28" fmla="*/ 571 w 596"/>
                <a:gd name="T29" fmla="*/ 352 h 464"/>
                <a:gd name="T30" fmla="*/ 534 w 596"/>
                <a:gd name="T31" fmla="*/ 276 h 464"/>
                <a:gd name="T32" fmla="*/ 497 w 596"/>
                <a:gd name="T33" fmla="*/ 204 h 464"/>
                <a:gd name="T34" fmla="*/ 538 w 596"/>
                <a:gd name="T35" fmla="*/ 11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6" h="464">
                  <a:moveTo>
                    <a:pt x="154" y="204"/>
                  </a:moveTo>
                  <a:cubicBezTo>
                    <a:pt x="154" y="225"/>
                    <a:pt x="166" y="249"/>
                    <a:pt x="191" y="276"/>
                  </a:cubicBezTo>
                  <a:cubicBezTo>
                    <a:pt x="216" y="304"/>
                    <a:pt x="229" y="329"/>
                    <a:pt x="229" y="352"/>
                  </a:cubicBezTo>
                  <a:cubicBezTo>
                    <a:pt x="229" y="426"/>
                    <a:pt x="192" y="464"/>
                    <a:pt x="118" y="464"/>
                  </a:cubicBezTo>
                  <a:cubicBezTo>
                    <a:pt x="40" y="464"/>
                    <a:pt x="0" y="419"/>
                    <a:pt x="0" y="329"/>
                  </a:cubicBezTo>
                  <a:cubicBezTo>
                    <a:pt x="0" y="194"/>
                    <a:pt x="67" y="85"/>
                    <a:pt x="202" y="0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68" y="140"/>
                    <a:pt x="154" y="169"/>
                    <a:pt x="154" y="204"/>
                  </a:cubicBezTo>
                  <a:close/>
                  <a:moveTo>
                    <a:pt x="538" y="116"/>
                  </a:moveTo>
                  <a:cubicBezTo>
                    <a:pt x="596" y="68"/>
                    <a:pt x="596" y="68"/>
                    <a:pt x="596" y="68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410" y="85"/>
                    <a:pt x="343" y="194"/>
                    <a:pt x="343" y="329"/>
                  </a:cubicBezTo>
                  <a:cubicBezTo>
                    <a:pt x="343" y="419"/>
                    <a:pt x="382" y="464"/>
                    <a:pt x="461" y="464"/>
                  </a:cubicBezTo>
                  <a:cubicBezTo>
                    <a:pt x="534" y="464"/>
                    <a:pt x="571" y="426"/>
                    <a:pt x="571" y="352"/>
                  </a:cubicBezTo>
                  <a:cubicBezTo>
                    <a:pt x="571" y="329"/>
                    <a:pt x="559" y="304"/>
                    <a:pt x="534" y="276"/>
                  </a:cubicBezTo>
                  <a:cubicBezTo>
                    <a:pt x="509" y="249"/>
                    <a:pt x="497" y="225"/>
                    <a:pt x="497" y="204"/>
                  </a:cubicBezTo>
                  <a:cubicBezTo>
                    <a:pt x="497" y="169"/>
                    <a:pt x="511" y="140"/>
                    <a:pt x="538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AEFD4169-1A36-1844-9A5E-0DE2480F219D}"/>
              </a:ext>
            </a:extLst>
          </p:cNvPr>
          <p:cNvSpPr txBox="1">
            <a:spLocks/>
          </p:cNvSpPr>
          <p:nvPr/>
        </p:nvSpPr>
        <p:spPr>
          <a:xfrm>
            <a:off x="8252704" y="4790569"/>
            <a:ext cx="3555612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600" dirty="0">
                <a:solidFill>
                  <a:prstClr val="black">
                    <a:lumMod val="100000"/>
                  </a:prstClr>
                </a:solidFill>
              </a:rPr>
              <a:t>{quote_6}</a:t>
            </a:r>
          </a:p>
        </p:txBody>
      </p:sp>
      <p:cxnSp>
        <p:nvCxnSpPr>
          <p:cNvPr id="21" name="Straight Connector 87">
            <a:extLst>
              <a:ext uri="{FF2B5EF4-FFF2-40B4-BE49-F238E27FC236}">
                <a16:creationId xmlns:a16="http://schemas.microsoft.com/office/drawing/2014/main" id="{5BF00606-BB55-4C41-8C7C-560EB15944A5}"/>
              </a:ext>
            </a:extLst>
          </p:cNvPr>
          <p:cNvCxnSpPr>
            <a:cxnSpLocks/>
          </p:cNvCxnSpPr>
          <p:nvPr/>
        </p:nvCxnSpPr>
        <p:spPr>
          <a:xfrm flipH="1">
            <a:off x="8257573" y="4411847"/>
            <a:ext cx="3545874" cy="0"/>
          </a:xfrm>
          <a:prstGeom prst="line">
            <a:avLst/>
          </a:prstGeom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" name="Group 83">
            <a:extLst>
              <a:ext uri="{FF2B5EF4-FFF2-40B4-BE49-F238E27FC236}">
                <a16:creationId xmlns:a16="http://schemas.microsoft.com/office/drawing/2014/main" id="{236CF104-06B5-BFC9-4421-A77D94C1C811}"/>
              </a:ext>
            </a:extLst>
          </p:cNvPr>
          <p:cNvGrpSpPr>
            <a:grpSpLocks noChangeAspect="1"/>
          </p:cNvGrpSpPr>
          <p:nvPr/>
        </p:nvGrpSpPr>
        <p:grpSpPr>
          <a:xfrm>
            <a:off x="5735234" y="2106668"/>
            <a:ext cx="759330" cy="759330"/>
            <a:chOff x="5678488" y="2892425"/>
            <a:chExt cx="269875" cy="269875"/>
          </a:xfrm>
        </p:grpSpPr>
        <p:sp>
          <p:nvSpPr>
            <p:cNvPr id="23" name="Oval 46">
              <a:extLst>
                <a:ext uri="{FF2B5EF4-FFF2-40B4-BE49-F238E27FC236}">
                  <a16:creationId xmlns:a16="http://schemas.microsoft.com/office/drawing/2014/main" id="{0B28FB84-590B-5FF6-E3CD-D231C7BE8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2892425"/>
              <a:ext cx="269875" cy="26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" name="Freeform 47">
              <a:extLst>
                <a:ext uri="{FF2B5EF4-FFF2-40B4-BE49-F238E27FC236}">
                  <a16:creationId xmlns:a16="http://schemas.microsoft.com/office/drawing/2014/main" id="{2E2F6D24-D5B9-05F5-8301-5254F9B8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881" y="2959516"/>
              <a:ext cx="175087" cy="135693"/>
            </a:xfrm>
            <a:custGeom>
              <a:avLst/>
              <a:gdLst>
                <a:gd name="T0" fmla="*/ 154 w 596"/>
                <a:gd name="T1" fmla="*/ 204 h 464"/>
                <a:gd name="T2" fmla="*/ 191 w 596"/>
                <a:gd name="T3" fmla="*/ 276 h 464"/>
                <a:gd name="T4" fmla="*/ 229 w 596"/>
                <a:gd name="T5" fmla="*/ 352 h 464"/>
                <a:gd name="T6" fmla="*/ 118 w 596"/>
                <a:gd name="T7" fmla="*/ 464 h 464"/>
                <a:gd name="T8" fmla="*/ 0 w 596"/>
                <a:gd name="T9" fmla="*/ 329 h 464"/>
                <a:gd name="T10" fmla="*/ 202 w 596"/>
                <a:gd name="T11" fmla="*/ 0 h 464"/>
                <a:gd name="T12" fmla="*/ 253 w 596"/>
                <a:gd name="T13" fmla="*/ 68 h 464"/>
                <a:gd name="T14" fmla="*/ 196 w 596"/>
                <a:gd name="T15" fmla="*/ 116 h 464"/>
                <a:gd name="T16" fmla="*/ 154 w 596"/>
                <a:gd name="T17" fmla="*/ 204 h 464"/>
                <a:gd name="T18" fmla="*/ 538 w 596"/>
                <a:gd name="T19" fmla="*/ 116 h 464"/>
                <a:gd name="T20" fmla="*/ 596 w 596"/>
                <a:gd name="T21" fmla="*/ 68 h 464"/>
                <a:gd name="T22" fmla="*/ 545 w 596"/>
                <a:gd name="T23" fmla="*/ 0 h 464"/>
                <a:gd name="T24" fmla="*/ 343 w 596"/>
                <a:gd name="T25" fmla="*/ 329 h 464"/>
                <a:gd name="T26" fmla="*/ 461 w 596"/>
                <a:gd name="T27" fmla="*/ 464 h 464"/>
                <a:gd name="T28" fmla="*/ 571 w 596"/>
                <a:gd name="T29" fmla="*/ 352 h 464"/>
                <a:gd name="T30" fmla="*/ 534 w 596"/>
                <a:gd name="T31" fmla="*/ 276 h 464"/>
                <a:gd name="T32" fmla="*/ 497 w 596"/>
                <a:gd name="T33" fmla="*/ 204 h 464"/>
                <a:gd name="T34" fmla="*/ 538 w 596"/>
                <a:gd name="T35" fmla="*/ 11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6" h="464">
                  <a:moveTo>
                    <a:pt x="154" y="204"/>
                  </a:moveTo>
                  <a:cubicBezTo>
                    <a:pt x="154" y="225"/>
                    <a:pt x="166" y="249"/>
                    <a:pt x="191" y="276"/>
                  </a:cubicBezTo>
                  <a:cubicBezTo>
                    <a:pt x="216" y="304"/>
                    <a:pt x="229" y="329"/>
                    <a:pt x="229" y="352"/>
                  </a:cubicBezTo>
                  <a:cubicBezTo>
                    <a:pt x="229" y="426"/>
                    <a:pt x="192" y="464"/>
                    <a:pt x="118" y="464"/>
                  </a:cubicBezTo>
                  <a:cubicBezTo>
                    <a:pt x="40" y="464"/>
                    <a:pt x="0" y="419"/>
                    <a:pt x="0" y="329"/>
                  </a:cubicBezTo>
                  <a:cubicBezTo>
                    <a:pt x="0" y="194"/>
                    <a:pt x="67" y="85"/>
                    <a:pt x="202" y="0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68" y="140"/>
                    <a:pt x="154" y="169"/>
                    <a:pt x="154" y="204"/>
                  </a:cubicBezTo>
                  <a:close/>
                  <a:moveTo>
                    <a:pt x="538" y="116"/>
                  </a:moveTo>
                  <a:cubicBezTo>
                    <a:pt x="596" y="68"/>
                    <a:pt x="596" y="68"/>
                    <a:pt x="596" y="68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410" y="85"/>
                    <a:pt x="343" y="194"/>
                    <a:pt x="343" y="329"/>
                  </a:cubicBezTo>
                  <a:cubicBezTo>
                    <a:pt x="343" y="419"/>
                    <a:pt x="382" y="464"/>
                    <a:pt x="461" y="464"/>
                  </a:cubicBezTo>
                  <a:cubicBezTo>
                    <a:pt x="534" y="464"/>
                    <a:pt x="571" y="426"/>
                    <a:pt x="571" y="352"/>
                  </a:cubicBezTo>
                  <a:cubicBezTo>
                    <a:pt x="571" y="329"/>
                    <a:pt x="559" y="304"/>
                    <a:pt x="534" y="276"/>
                  </a:cubicBezTo>
                  <a:cubicBezTo>
                    <a:pt x="509" y="249"/>
                    <a:pt x="497" y="225"/>
                    <a:pt x="497" y="204"/>
                  </a:cubicBezTo>
                  <a:cubicBezTo>
                    <a:pt x="497" y="169"/>
                    <a:pt x="511" y="140"/>
                    <a:pt x="538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5" name="Group 83">
            <a:extLst>
              <a:ext uri="{FF2B5EF4-FFF2-40B4-BE49-F238E27FC236}">
                <a16:creationId xmlns:a16="http://schemas.microsoft.com/office/drawing/2014/main" id="{C9CFEF4F-4238-C338-5552-E7A434E23195}"/>
              </a:ext>
            </a:extLst>
          </p:cNvPr>
          <p:cNvGrpSpPr>
            <a:grpSpLocks noChangeAspect="1"/>
          </p:cNvGrpSpPr>
          <p:nvPr/>
        </p:nvGrpSpPr>
        <p:grpSpPr>
          <a:xfrm>
            <a:off x="1819622" y="2106668"/>
            <a:ext cx="759330" cy="759330"/>
            <a:chOff x="5678488" y="2892425"/>
            <a:chExt cx="269875" cy="269875"/>
          </a:xfrm>
        </p:grpSpPr>
        <p:sp>
          <p:nvSpPr>
            <p:cNvPr id="26" name="Oval 46">
              <a:extLst>
                <a:ext uri="{FF2B5EF4-FFF2-40B4-BE49-F238E27FC236}">
                  <a16:creationId xmlns:a16="http://schemas.microsoft.com/office/drawing/2014/main" id="{38E8D284-6903-9225-A926-D39379BBC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2892425"/>
              <a:ext cx="269875" cy="26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7" name="Freeform 47">
              <a:extLst>
                <a:ext uri="{FF2B5EF4-FFF2-40B4-BE49-F238E27FC236}">
                  <a16:creationId xmlns:a16="http://schemas.microsoft.com/office/drawing/2014/main" id="{99C894B5-BE50-0A7A-3531-80F66F5E6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881" y="2959516"/>
              <a:ext cx="175087" cy="135693"/>
            </a:xfrm>
            <a:custGeom>
              <a:avLst/>
              <a:gdLst>
                <a:gd name="T0" fmla="*/ 154 w 596"/>
                <a:gd name="T1" fmla="*/ 204 h 464"/>
                <a:gd name="T2" fmla="*/ 191 w 596"/>
                <a:gd name="T3" fmla="*/ 276 h 464"/>
                <a:gd name="T4" fmla="*/ 229 w 596"/>
                <a:gd name="T5" fmla="*/ 352 h 464"/>
                <a:gd name="T6" fmla="*/ 118 w 596"/>
                <a:gd name="T7" fmla="*/ 464 h 464"/>
                <a:gd name="T8" fmla="*/ 0 w 596"/>
                <a:gd name="T9" fmla="*/ 329 h 464"/>
                <a:gd name="T10" fmla="*/ 202 w 596"/>
                <a:gd name="T11" fmla="*/ 0 h 464"/>
                <a:gd name="T12" fmla="*/ 253 w 596"/>
                <a:gd name="T13" fmla="*/ 68 h 464"/>
                <a:gd name="T14" fmla="*/ 196 w 596"/>
                <a:gd name="T15" fmla="*/ 116 h 464"/>
                <a:gd name="T16" fmla="*/ 154 w 596"/>
                <a:gd name="T17" fmla="*/ 204 h 464"/>
                <a:gd name="T18" fmla="*/ 538 w 596"/>
                <a:gd name="T19" fmla="*/ 116 h 464"/>
                <a:gd name="T20" fmla="*/ 596 w 596"/>
                <a:gd name="T21" fmla="*/ 68 h 464"/>
                <a:gd name="T22" fmla="*/ 545 w 596"/>
                <a:gd name="T23" fmla="*/ 0 h 464"/>
                <a:gd name="T24" fmla="*/ 343 w 596"/>
                <a:gd name="T25" fmla="*/ 329 h 464"/>
                <a:gd name="T26" fmla="*/ 461 w 596"/>
                <a:gd name="T27" fmla="*/ 464 h 464"/>
                <a:gd name="T28" fmla="*/ 571 w 596"/>
                <a:gd name="T29" fmla="*/ 352 h 464"/>
                <a:gd name="T30" fmla="*/ 534 w 596"/>
                <a:gd name="T31" fmla="*/ 276 h 464"/>
                <a:gd name="T32" fmla="*/ 497 w 596"/>
                <a:gd name="T33" fmla="*/ 204 h 464"/>
                <a:gd name="T34" fmla="*/ 538 w 596"/>
                <a:gd name="T35" fmla="*/ 11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6" h="464">
                  <a:moveTo>
                    <a:pt x="154" y="204"/>
                  </a:moveTo>
                  <a:cubicBezTo>
                    <a:pt x="154" y="225"/>
                    <a:pt x="166" y="249"/>
                    <a:pt x="191" y="276"/>
                  </a:cubicBezTo>
                  <a:cubicBezTo>
                    <a:pt x="216" y="304"/>
                    <a:pt x="229" y="329"/>
                    <a:pt x="229" y="352"/>
                  </a:cubicBezTo>
                  <a:cubicBezTo>
                    <a:pt x="229" y="426"/>
                    <a:pt x="192" y="464"/>
                    <a:pt x="118" y="464"/>
                  </a:cubicBezTo>
                  <a:cubicBezTo>
                    <a:pt x="40" y="464"/>
                    <a:pt x="0" y="419"/>
                    <a:pt x="0" y="329"/>
                  </a:cubicBezTo>
                  <a:cubicBezTo>
                    <a:pt x="0" y="194"/>
                    <a:pt x="67" y="85"/>
                    <a:pt x="202" y="0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68" y="140"/>
                    <a:pt x="154" y="169"/>
                    <a:pt x="154" y="204"/>
                  </a:cubicBezTo>
                  <a:close/>
                  <a:moveTo>
                    <a:pt x="538" y="116"/>
                  </a:moveTo>
                  <a:cubicBezTo>
                    <a:pt x="596" y="68"/>
                    <a:pt x="596" y="68"/>
                    <a:pt x="596" y="68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410" y="85"/>
                    <a:pt x="343" y="194"/>
                    <a:pt x="343" y="329"/>
                  </a:cubicBezTo>
                  <a:cubicBezTo>
                    <a:pt x="343" y="419"/>
                    <a:pt x="382" y="464"/>
                    <a:pt x="461" y="464"/>
                  </a:cubicBezTo>
                  <a:cubicBezTo>
                    <a:pt x="534" y="464"/>
                    <a:pt x="571" y="426"/>
                    <a:pt x="571" y="352"/>
                  </a:cubicBezTo>
                  <a:cubicBezTo>
                    <a:pt x="571" y="329"/>
                    <a:pt x="559" y="304"/>
                    <a:pt x="534" y="276"/>
                  </a:cubicBezTo>
                  <a:cubicBezTo>
                    <a:pt x="509" y="249"/>
                    <a:pt x="497" y="225"/>
                    <a:pt x="497" y="204"/>
                  </a:cubicBezTo>
                  <a:cubicBezTo>
                    <a:pt x="497" y="169"/>
                    <a:pt x="511" y="140"/>
                    <a:pt x="538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8" name="Group 83">
            <a:extLst>
              <a:ext uri="{FF2B5EF4-FFF2-40B4-BE49-F238E27FC236}">
                <a16:creationId xmlns:a16="http://schemas.microsoft.com/office/drawing/2014/main" id="{5CB85861-DA54-5AC6-AE43-DD90FC3F1EAA}"/>
              </a:ext>
            </a:extLst>
          </p:cNvPr>
          <p:cNvGrpSpPr>
            <a:grpSpLocks noChangeAspect="1"/>
          </p:cNvGrpSpPr>
          <p:nvPr/>
        </p:nvGrpSpPr>
        <p:grpSpPr>
          <a:xfrm>
            <a:off x="9650845" y="4032182"/>
            <a:ext cx="759330" cy="759330"/>
            <a:chOff x="5678488" y="2892425"/>
            <a:chExt cx="269875" cy="269875"/>
          </a:xfrm>
        </p:grpSpPr>
        <p:sp>
          <p:nvSpPr>
            <p:cNvPr id="29" name="Oval 46">
              <a:extLst>
                <a:ext uri="{FF2B5EF4-FFF2-40B4-BE49-F238E27FC236}">
                  <a16:creationId xmlns:a16="http://schemas.microsoft.com/office/drawing/2014/main" id="{1281A8FC-8077-A34E-62BC-2A9E812DD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2892425"/>
              <a:ext cx="269875" cy="26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0" name="Freeform 47">
              <a:extLst>
                <a:ext uri="{FF2B5EF4-FFF2-40B4-BE49-F238E27FC236}">
                  <a16:creationId xmlns:a16="http://schemas.microsoft.com/office/drawing/2014/main" id="{53F49D17-1F45-397E-10E8-0FBF792C3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881" y="2959516"/>
              <a:ext cx="175087" cy="135693"/>
            </a:xfrm>
            <a:custGeom>
              <a:avLst/>
              <a:gdLst>
                <a:gd name="T0" fmla="*/ 154 w 596"/>
                <a:gd name="T1" fmla="*/ 204 h 464"/>
                <a:gd name="T2" fmla="*/ 191 w 596"/>
                <a:gd name="T3" fmla="*/ 276 h 464"/>
                <a:gd name="T4" fmla="*/ 229 w 596"/>
                <a:gd name="T5" fmla="*/ 352 h 464"/>
                <a:gd name="T6" fmla="*/ 118 w 596"/>
                <a:gd name="T7" fmla="*/ 464 h 464"/>
                <a:gd name="T8" fmla="*/ 0 w 596"/>
                <a:gd name="T9" fmla="*/ 329 h 464"/>
                <a:gd name="T10" fmla="*/ 202 w 596"/>
                <a:gd name="T11" fmla="*/ 0 h 464"/>
                <a:gd name="T12" fmla="*/ 253 w 596"/>
                <a:gd name="T13" fmla="*/ 68 h 464"/>
                <a:gd name="T14" fmla="*/ 196 w 596"/>
                <a:gd name="T15" fmla="*/ 116 h 464"/>
                <a:gd name="T16" fmla="*/ 154 w 596"/>
                <a:gd name="T17" fmla="*/ 204 h 464"/>
                <a:gd name="T18" fmla="*/ 538 w 596"/>
                <a:gd name="T19" fmla="*/ 116 h 464"/>
                <a:gd name="T20" fmla="*/ 596 w 596"/>
                <a:gd name="T21" fmla="*/ 68 h 464"/>
                <a:gd name="T22" fmla="*/ 545 w 596"/>
                <a:gd name="T23" fmla="*/ 0 h 464"/>
                <a:gd name="T24" fmla="*/ 343 w 596"/>
                <a:gd name="T25" fmla="*/ 329 h 464"/>
                <a:gd name="T26" fmla="*/ 461 w 596"/>
                <a:gd name="T27" fmla="*/ 464 h 464"/>
                <a:gd name="T28" fmla="*/ 571 w 596"/>
                <a:gd name="T29" fmla="*/ 352 h 464"/>
                <a:gd name="T30" fmla="*/ 534 w 596"/>
                <a:gd name="T31" fmla="*/ 276 h 464"/>
                <a:gd name="T32" fmla="*/ 497 w 596"/>
                <a:gd name="T33" fmla="*/ 204 h 464"/>
                <a:gd name="T34" fmla="*/ 538 w 596"/>
                <a:gd name="T35" fmla="*/ 11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6" h="464">
                  <a:moveTo>
                    <a:pt x="154" y="204"/>
                  </a:moveTo>
                  <a:cubicBezTo>
                    <a:pt x="154" y="225"/>
                    <a:pt x="166" y="249"/>
                    <a:pt x="191" y="276"/>
                  </a:cubicBezTo>
                  <a:cubicBezTo>
                    <a:pt x="216" y="304"/>
                    <a:pt x="229" y="329"/>
                    <a:pt x="229" y="352"/>
                  </a:cubicBezTo>
                  <a:cubicBezTo>
                    <a:pt x="229" y="426"/>
                    <a:pt x="192" y="464"/>
                    <a:pt x="118" y="464"/>
                  </a:cubicBezTo>
                  <a:cubicBezTo>
                    <a:pt x="40" y="464"/>
                    <a:pt x="0" y="419"/>
                    <a:pt x="0" y="329"/>
                  </a:cubicBezTo>
                  <a:cubicBezTo>
                    <a:pt x="0" y="194"/>
                    <a:pt x="67" y="85"/>
                    <a:pt x="202" y="0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68" y="140"/>
                    <a:pt x="154" y="169"/>
                    <a:pt x="154" y="204"/>
                  </a:cubicBezTo>
                  <a:close/>
                  <a:moveTo>
                    <a:pt x="538" y="116"/>
                  </a:moveTo>
                  <a:cubicBezTo>
                    <a:pt x="596" y="68"/>
                    <a:pt x="596" y="68"/>
                    <a:pt x="596" y="68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410" y="85"/>
                    <a:pt x="343" y="194"/>
                    <a:pt x="343" y="329"/>
                  </a:cubicBezTo>
                  <a:cubicBezTo>
                    <a:pt x="343" y="419"/>
                    <a:pt x="382" y="464"/>
                    <a:pt x="461" y="464"/>
                  </a:cubicBezTo>
                  <a:cubicBezTo>
                    <a:pt x="534" y="464"/>
                    <a:pt x="571" y="426"/>
                    <a:pt x="571" y="352"/>
                  </a:cubicBezTo>
                  <a:cubicBezTo>
                    <a:pt x="571" y="329"/>
                    <a:pt x="559" y="304"/>
                    <a:pt x="534" y="276"/>
                  </a:cubicBezTo>
                  <a:cubicBezTo>
                    <a:pt x="509" y="249"/>
                    <a:pt x="497" y="225"/>
                    <a:pt x="497" y="204"/>
                  </a:cubicBezTo>
                  <a:cubicBezTo>
                    <a:pt x="497" y="169"/>
                    <a:pt x="511" y="140"/>
                    <a:pt x="538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31" name="Group 83">
            <a:extLst>
              <a:ext uri="{FF2B5EF4-FFF2-40B4-BE49-F238E27FC236}">
                <a16:creationId xmlns:a16="http://schemas.microsoft.com/office/drawing/2014/main" id="{0D963E4F-EBC5-3CAF-06E1-EA382FBFBD0F}"/>
              </a:ext>
            </a:extLst>
          </p:cNvPr>
          <p:cNvGrpSpPr>
            <a:grpSpLocks noChangeAspect="1"/>
          </p:cNvGrpSpPr>
          <p:nvPr/>
        </p:nvGrpSpPr>
        <p:grpSpPr>
          <a:xfrm>
            <a:off x="5735234" y="4032182"/>
            <a:ext cx="759330" cy="759330"/>
            <a:chOff x="5678488" y="2892425"/>
            <a:chExt cx="269875" cy="269875"/>
          </a:xfrm>
        </p:grpSpPr>
        <p:sp>
          <p:nvSpPr>
            <p:cNvPr id="32" name="Oval 46">
              <a:extLst>
                <a:ext uri="{FF2B5EF4-FFF2-40B4-BE49-F238E27FC236}">
                  <a16:creationId xmlns:a16="http://schemas.microsoft.com/office/drawing/2014/main" id="{B6437263-5D0A-F80E-D976-9D36889CD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2892425"/>
              <a:ext cx="269875" cy="26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3" name="Freeform 47">
              <a:extLst>
                <a:ext uri="{FF2B5EF4-FFF2-40B4-BE49-F238E27FC236}">
                  <a16:creationId xmlns:a16="http://schemas.microsoft.com/office/drawing/2014/main" id="{1BFF01E0-0C35-FE71-AFBC-763702DED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881" y="2959516"/>
              <a:ext cx="175087" cy="135693"/>
            </a:xfrm>
            <a:custGeom>
              <a:avLst/>
              <a:gdLst>
                <a:gd name="T0" fmla="*/ 154 w 596"/>
                <a:gd name="T1" fmla="*/ 204 h 464"/>
                <a:gd name="T2" fmla="*/ 191 w 596"/>
                <a:gd name="T3" fmla="*/ 276 h 464"/>
                <a:gd name="T4" fmla="*/ 229 w 596"/>
                <a:gd name="T5" fmla="*/ 352 h 464"/>
                <a:gd name="T6" fmla="*/ 118 w 596"/>
                <a:gd name="T7" fmla="*/ 464 h 464"/>
                <a:gd name="T8" fmla="*/ 0 w 596"/>
                <a:gd name="T9" fmla="*/ 329 h 464"/>
                <a:gd name="T10" fmla="*/ 202 w 596"/>
                <a:gd name="T11" fmla="*/ 0 h 464"/>
                <a:gd name="T12" fmla="*/ 253 w 596"/>
                <a:gd name="T13" fmla="*/ 68 h 464"/>
                <a:gd name="T14" fmla="*/ 196 w 596"/>
                <a:gd name="T15" fmla="*/ 116 h 464"/>
                <a:gd name="T16" fmla="*/ 154 w 596"/>
                <a:gd name="T17" fmla="*/ 204 h 464"/>
                <a:gd name="T18" fmla="*/ 538 w 596"/>
                <a:gd name="T19" fmla="*/ 116 h 464"/>
                <a:gd name="T20" fmla="*/ 596 w 596"/>
                <a:gd name="T21" fmla="*/ 68 h 464"/>
                <a:gd name="T22" fmla="*/ 545 w 596"/>
                <a:gd name="T23" fmla="*/ 0 h 464"/>
                <a:gd name="T24" fmla="*/ 343 w 596"/>
                <a:gd name="T25" fmla="*/ 329 h 464"/>
                <a:gd name="T26" fmla="*/ 461 w 596"/>
                <a:gd name="T27" fmla="*/ 464 h 464"/>
                <a:gd name="T28" fmla="*/ 571 w 596"/>
                <a:gd name="T29" fmla="*/ 352 h 464"/>
                <a:gd name="T30" fmla="*/ 534 w 596"/>
                <a:gd name="T31" fmla="*/ 276 h 464"/>
                <a:gd name="T32" fmla="*/ 497 w 596"/>
                <a:gd name="T33" fmla="*/ 204 h 464"/>
                <a:gd name="T34" fmla="*/ 538 w 596"/>
                <a:gd name="T35" fmla="*/ 11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6" h="464">
                  <a:moveTo>
                    <a:pt x="154" y="204"/>
                  </a:moveTo>
                  <a:cubicBezTo>
                    <a:pt x="154" y="225"/>
                    <a:pt x="166" y="249"/>
                    <a:pt x="191" y="276"/>
                  </a:cubicBezTo>
                  <a:cubicBezTo>
                    <a:pt x="216" y="304"/>
                    <a:pt x="229" y="329"/>
                    <a:pt x="229" y="352"/>
                  </a:cubicBezTo>
                  <a:cubicBezTo>
                    <a:pt x="229" y="426"/>
                    <a:pt x="192" y="464"/>
                    <a:pt x="118" y="464"/>
                  </a:cubicBezTo>
                  <a:cubicBezTo>
                    <a:pt x="40" y="464"/>
                    <a:pt x="0" y="419"/>
                    <a:pt x="0" y="329"/>
                  </a:cubicBezTo>
                  <a:cubicBezTo>
                    <a:pt x="0" y="194"/>
                    <a:pt x="67" y="85"/>
                    <a:pt x="202" y="0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68" y="140"/>
                    <a:pt x="154" y="169"/>
                    <a:pt x="154" y="204"/>
                  </a:cubicBezTo>
                  <a:close/>
                  <a:moveTo>
                    <a:pt x="538" y="116"/>
                  </a:moveTo>
                  <a:cubicBezTo>
                    <a:pt x="596" y="68"/>
                    <a:pt x="596" y="68"/>
                    <a:pt x="596" y="68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410" y="85"/>
                    <a:pt x="343" y="194"/>
                    <a:pt x="343" y="329"/>
                  </a:cubicBezTo>
                  <a:cubicBezTo>
                    <a:pt x="343" y="419"/>
                    <a:pt x="382" y="464"/>
                    <a:pt x="461" y="464"/>
                  </a:cubicBezTo>
                  <a:cubicBezTo>
                    <a:pt x="534" y="464"/>
                    <a:pt x="571" y="426"/>
                    <a:pt x="571" y="352"/>
                  </a:cubicBezTo>
                  <a:cubicBezTo>
                    <a:pt x="571" y="329"/>
                    <a:pt x="559" y="304"/>
                    <a:pt x="534" y="276"/>
                  </a:cubicBezTo>
                  <a:cubicBezTo>
                    <a:pt x="509" y="249"/>
                    <a:pt x="497" y="225"/>
                    <a:pt x="497" y="204"/>
                  </a:cubicBezTo>
                  <a:cubicBezTo>
                    <a:pt x="497" y="169"/>
                    <a:pt x="511" y="140"/>
                    <a:pt x="538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34" name="Group 83">
            <a:extLst>
              <a:ext uri="{FF2B5EF4-FFF2-40B4-BE49-F238E27FC236}">
                <a16:creationId xmlns:a16="http://schemas.microsoft.com/office/drawing/2014/main" id="{F23B3CEC-E1EF-AF16-C03E-B54762C23F93}"/>
              </a:ext>
            </a:extLst>
          </p:cNvPr>
          <p:cNvGrpSpPr>
            <a:grpSpLocks noChangeAspect="1"/>
          </p:cNvGrpSpPr>
          <p:nvPr/>
        </p:nvGrpSpPr>
        <p:grpSpPr>
          <a:xfrm>
            <a:off x="1819622" y="4032182"/>
            <a:ext cx="759330" cy="759330"/>
            <a:chOff x="5678488" y="2892425"/>
            <a:chExt cx="269875" cy="269875"/>
          </a:xfrm>
        </p:grpSpPr>
        <p:sp>
          <p:nvSpPr>
            <p:cNvPr id="35" name="Oval 46">
              <a:extLst>
                <a:ext uri="{FF2B5EF4-FFF2-40B4-BE49-F238E27FC236}">
                  <a16:creationId xmlns:a16="http://schemas.microsoft.com/office/drawing/2014/main" id="{AA62F41A-5DA2-3273-30C7-EB58A28875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88" y="2892425"/>
              <a:ext cx="269875" cy="2698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6" name="Freeform 47">
              <a:extLst>
                <a:ext uri="{FF2B5EF4-FFF2-40B4-BE49-F238E27FC236}">
                  <a16:creationId xmlns:a16="http://schemas.microsoft.com/office/drawing/2014/main" id="{0CEF9EB6-924F-E8FD-10D8-11A09C2E9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5881" y="2959516"/>
              <a:ext cx="175087" cy="135693"/>
            </a:xfrm>
            <a:custGeom>
              <a:avLst/>
              <a:gdLst>
                <a:gd name="T0" fmla="*/ 154 w 596"/>
                <a:gd name="T1" fmla="*/ 204 h 464"/>
                <a:gd name="T2" fmla="*/ 191 w 596"/>
                <a:gd name="T3" fmla="*/ 276 h 464"/>
                <a:gd name="T4" fmla="*/ 229 w 596"/>
                <a:gd name="T5" fmla="*/ 352 h 464"/>
                <a:gd name="T6" fmla="*/ 118 w 596"/>
                <a:gd name="T7" fmla="*/ 464 h 464"/>
                <a:gd name="T8" fmla="*/ 0 w 596"/>
                <a:gd name="T9" fmla="*/ 329 h 464"/>
                <a:gd name="T10" fmla="*/ 202 w 596"/>
                <a:gd name="T11" fmla="*/ 0 h 464"/>
                <a:gd name="T12" fmla="*/ 253 w 596"/>
                <a:gd name="T13" fmla="*/ 68 h 464"/>
                <a:gd name="T14" fmla="*/ 196 w 596"/>
                <a:gd name="T15" fmla="*/ 116 h 464"/>
                <a:gd name="T16" fmla="*/ 154 w 596"/>
                <a:gd name="T17" fmla="*/ 204 h 464"/>
                <a:gd name="T18" fmla="*/ 538 w 596"/>
                <a:gd name="T19" fmla="*/ 116 h 464"/>
                <a:gd name="T20" fmla="*/ 596 w 596"/>
                <a:gd name="T21" fmla="*/ 68 h 464"/>
                <a:gd name="T22" fmla="*/ 545 w 596"/>
                <a:gd name="T23" fmla="*/ 0 h 464"/>
                <a:gd name="T24" fmla="*/ 343 w 596"/>
                <a:gd name="T25" fmla="*/ 329 h 464"/>
                <a:gd name="T26" fmla="*/ 461 w 596"/>
                <a:gd name="T27" fmla="*/ 464 h 464"/>
                <a:gd name="T28" fmla="*/ 571 w 596"/>
                <a:gd name="T29" fmla="*/ 352 h 464"/>
                <a:gd name="T30" fmla="*/ 534 w 596"/>
                <a:gd name="T31" fmla="*/ 276 h 464"/>
                <a:gd name="T32" fmla="*/ 497 w 596"/>
                <a:gd name="T33" fmla="*/ 204 h 464"/>
                <a:gd name="T34" fmla="*/ 538 w 596"/>
                <a:gd name="T35" fmla="*/ 116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96" h="464">
                  <a:moveTo>
                    <a:pt x="154" y="204"/>
                  </a:moveTo>
                  <a:cubicBezTo>
                    <a:pt x="154" y="225"/>
                    <a:pt x="166" y="249"/>
                    <a:pt x="191" y="276"/>
                  </a:cubicBezTo>
                  <a:cubicBezTo>
                    <a:pt x="216" y="304"/>
                    <a:pt x="229" y="329"/>
                    <a:pt x="229" y="352"/>
                  </a:cubicBezTo>
                  <a:cubicBezTo>
                    <a:pt x="229" y="426"/>
                    <a:pt x="192" y="464"/>
                    <a:pt x="118" y="464"/>
                  </a:cubicBezTo>
                  <a:cubicBezTo>
                    <a:pt x="40" y="464"/>
                    <a:pt x="0" y="419"/>
                    <a:pt x="0" y="329"/>
                  </a:cubicBezTo>
                  <a:cubicBezTo>
                    <a:pt x="0" y="194"/>
                    <a:pt x="67" y="85"/>
                    <a:pt x="202" y="0"/>
                  </a:cubicBezTo>
                  <a:cubicBezTo>
                    <a:pt x="253" y="68"/>
                    <a:pt x="253" y="68"/>
                    <a:pt x="253" y="68"/>
                  </a:cubicBezTo>
                  <a:cubicBezTo>
                    <a:pt x="196" y="116"/>
                    <a:pt x="196" y="116"/>
                    <a:pt x="196" y="116"/>
                  </a:cubicBezTo>
                  <a:cubicBezTo>
                    <a:pt x="168" y="140"/>
                    <a:pt x="154" y="169"/>
                    <a:pt x="154" y="204"/>
                  </a:cubicBezTo>
                  <a:close/>
                  <a:moveTo>
                    <a:pt x="538" y="116"/>
                  </a:moveTo>
                  <a:cubicBezTo>
                    <a:pt x="596" y="68"/>
                    <a:pt x="596" y="68"/>
                    <a:pt x="596" y="68"/>
                  </a:cubicBezTo>
                  <a:cubicBezTo>
                    <a:pt x="545" y="0"/>
                    <a:pt x="545" y="0"/>
                    <a:pt x="545" y="0"/>
                  </a:cubicBezTo>
                  <a:cubicBezTo>
                    <a:pt x="410" y="85"/>
                    <a:pt x="343" y="194"/>
                    <a:pt x="343" y="329"/>
                  </a:cubicBezTo>
                  <a:cubicBezTo>
                    <a:pt x="343" y="419"/>
                    <a:pt x="382" y="464"/>
                    <a:pt x="461" y="464"/>
                  </a:cubicBezTo>
                  <a:cubicBezTo>
                    <a:pt x="534" y="464"/>
                    <a:pt x="571" y="426"/>
                    <a:pt x="571" y="352"/>
                  </a:cubicBezTo>
                  <a:cubicBezTo>
                    <a:pt x="571" y="329"/>
                    <a:pt x="559" y="304"/>
                    <a:pt x="534" y="276"/>
                  </a:cubicBezTo>
                  <a:cubicBezTo>
                    <a:pt x="509" y="249"/>
                    <a:pt x="497" y="225"/>
                    <a:pt x="497" y="204"/>
                  </a:cubicBezTo>
                  <a:cubicBezTo>
                    <a:pt x="497" y="169"/>
                    <a:pt x="511" y="140"/>
                    <a:pt x="538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4026ADA8-ABB2-B7D1-A995-519A32BF82C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7876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message, quote, quotation, quotations</a:t>
            </a:r>
          </a:p>
        </p:txBody>
      </p:sp>
    </p:spTree>
    <p:extLst>
      <p:ext uri="{BB962C8B-B14F-4D97-AF65-F5344CB8AC3E}">
        <p14:creationId xmlns:p14="http://schemas.microsoft.com/office/powerpoint/2010/main" val="23542516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2025-09-08T07:29:01Z</dcterms:created>
  <dcterms:modified xsi:type="dcterms:W3CDTF">2025-09-08T07:29:49Z</dcterms:modified>
</cp:coreProperties>
</file>