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5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7873A-D15C-45A2-8D1F-9305825B3063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5CF4C-8AF7-4C2F-A159-3AAE3BEF96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797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333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76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6741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98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1895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425087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graphicFrame>
        <p:nvGraphicFramePr>
          <p:cNvPr id="19" name="Tabelle 11">
            <a:extLst>
              <a:ext uri="{FF2B5EF4-FFF2-40B4-BE49-F238E27FC236}">
                <a16:creationId xmlns:a16="http://schemas.microsoft.com/office/drawing/2014/main" id="{415116DF-620B-6D59-E79D-7318B1F8C9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5663498"/>
              </p:ext>
            </p:extLst>
          </p:nvPr>
        </p:nvGraphicFramePr>
        <p:xfrm>
          <a:off x="4283242" y="1557337"/>
          <a:ext cx="7526169" cy="2064334"/>
        </p:xfrm>
        <a:graphic>
          <a:graphicData uri="http://schemas.openxmlformats.org/drawingml/2006/table">
            <a:tbl>
              <a:tblPr firstRow="1" bandRow="1"/>
              <a:tblGrid>
                <a:gridCol w="1882353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{bullet_1_column_1}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{bullet_1_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_2}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{bullet_1_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_3}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{bullet_1_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_4}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{bullet_1_row_1}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{bullet_1_row_1_column_2_content}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{bullet_1_row_1_column_3_content}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{bullet_1_row_1_column_4_content}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bullet_1_row_2}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{bullet_1_row_2_column_2_content}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{bullet_1_row_2_column_3_content}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{bullet_1_row_2_column_4_content}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bullet_1_row_3}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{bullet_1_row_3_column_2_content}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{bullet_1_row_3_column_3_content}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{bullet_1_row_3_column_4_content}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</a:tbl>
          </a:graphicData>
        </a:graphic>
      </p:graphicFrame>
      <p:sp>
        <p:nvSpPr>
          <p:cNvPr id="12" name="Rechteck 7">
            <a:extLst>
              <a:ext uri="{FF2B5EF4-FFF2-40B4-BE49-F238E27FC236}">
                <a16:creationId xmlns:a16="http://schemas.microsoft.com/office/drawing/2014/main" id="{EE81B79E-F72E-F7A9-7FE0-D4F884E8A669}"/>
              </a:ext>
            </a:extLst>
          </p:cNvPr>
          <p:cNvSpPr>
            <a:spLocks/>
          </p:cNvSpPr>
          <p:nvPr/>
        </p:nvSpPr>
        <p:spPr>
          <a:xfrm>
            <a:off x="407988" y="1557337"/>
            <a:ext cx="3560383" cy="206433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</a:t>
            </a:r>
            <a:r>
              <a:rPr lang="en-US" sz="1200" dirty="0">
                <a:solidFill>
                  <a:srgbClr val="000000"/>
                </a:solidFill>
                <a:latin typeface="理想品牌字体 2022"/>
                <a:ea typeface="理想品牌字体 2022"/>
                <a:sym typeface="Futura"/>
              </a:rPr>
              <a:t>_1_content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3" name="Rechteck 8">
            <a:extLst>
              <a:ext uri="{FF2B5EF4-FFF2-40B4-BE49-F238E27FC236}">
                <a16:creationId xmlns:a16="http://schemas.microsoft.com/office/drawing/2014/main" id="{9E7F7E61-FC09-7A33-815F-E023AA43B5FC}"/>
              </a:ext>
            </a:extLst>
          </p:cNvPr>
          <p:cNvSpPr>
            <a:spLocks/>
          </p:cNvSpPr>
          <p:nvPr/>
        </p:nvSpPr>
        <p:spPr>
          <a:xfrm>
            <a:off x="407988" y="3993565"/>
            <a:ext cx="3560383" cy="206433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200" b="1" dirty="0">
                <a:solidFill>
                  <a:srgbClr val="03522D"/>
                </a:solidFill>
                <a:sym typeface="Futura"/>
              </a:rPr>
              <a:t>{bullet_2_description}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altLang="zh-CN" sz="1200" dirty="0">
                <a:solidFill>
                  <a:srgbClr val="000000"/>
                </a:solidFill>
                <a:sym typeface="Futura"/>
              </a:rPr>
              <a:t>{bullet_2_content}</a:t>
            </a:r>
          </a:p>
        </p:txBody>
      </p:sp>
      <p:cxnSp>
        <p:nvCxnSpPr>
          <p:cNvPr id="21" name="Gerade Verbindung 29">
            <a:extLst>
              <a:ext uri="{FF2B5EF4-FFF2-40B4-BE49-F238E27FC236}">
                <a16:creationId xmlns:a16="http://schemas.microsoft.com/office/drawing/2014/main" id="{6CD67831-A0C0-6831-A9B5-0DDB6FE25740}"/>
              </a:ext>
            </a:extLst>
          </p:cNvPr>
          <p:cNvCxnSpPr>
            <a:cxnSpLocks/>
          </p:cNvCxnSpPr>
          <p:nvPr/>
        </p:nvCxnSpPr>
        <p:spPr bwMode="gray">
          <a:xfrm>
            <a:off x="407988" y="3807619"/>
            <a:ext cx="11412422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D8D1448E-5906-0F60-9219-A597BC2CC01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1497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table, tables, summaries</a:t>
            </a:r>
          </a:p>
        </p:txBody>
      </p:sp>
      <p:graphicFrame>
        <p:nvGraphicFramePr>
          <p:cNvPr id="11" name="Tabelle 11">
            <a:extLst>
              <a:ext uri="{FF2B5EF4-FFF2-40B4-BE49-F238E27FC236}">
                <a16:creationId xmlns:a16="http://schemas.microsoft.com/office/drawing/2014/main" id="{8116BBC6-E614-4C43-8F0E-4E7AA4DCDA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3792367"/>
              </p:ext>
            </p:extLst>
          </p:nvPr>
        </p:nvGraphicFramePr>
        <p:xfrm>
          <a:off x="4257843" y="3993566"/>
          <a:ext cx="7526169" cy="2064334"/>
        </p:xfrm>
        <a:graphic>
          <a:graphicData uri="http://schemas.openxmlformats.org/drawingml/2006/table">
            <a:tbl>
              <a:tblPr firstRow="1" bandRow="1"/>
              <a:tblGrid>
                <a:gridCol w="1882353">
                  <a:extLst>
                    <a:ext uri="{9D8B030D-6E8A-4147-A177-3AD203B41FA5}">
                      <a16:colId xmlns:a16="http://schemas.microsoft.com/office/drawing/2014/main" val="1516306035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561737959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2973476187"/>
                    </a:ext>
                  </a:extLst>
                </a:gridCol>
                <a:gridCol w="1881272">
                  <a:extLst>
                    <a:ext uri="{9D8B030D-6E8A-4147-A177-3AD203B41FA5}">
                      <a16:colId xmlns:a16="http://schemas.microsoft.com/office/drawing/2014/main" val="1927100388"/>
                    </a:ext>
                  </a:extLst>
                </a:gridCol>
              </a:tblGrid>
              <a:tr h="36354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rtl="0"/>
                      <a:r>
                        <a:rPr lang="en-US" sz="1200" b="1" dirty="0">
                          <a:solidFill>
                            <a:schemeClr val="accent1"/>
                          </a:solidFill>
                          <a:latin typeface="+mn-lt"/>
                          <a:cs typeface="+mn-cs"/>
                        </a:rPr>
                        <a:t>{bullet_2_column_1}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{bullet_2_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_2}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{bullet_2_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_3}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{bullet_2_</a:t>
                      </a:r>
                      <a:r>
                        <a:rPr lang="en-US" altLang="zh-CN" sz="12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en-US" sz="1200" b="1" kern="1200" noProof="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_4}</a:t>
                      </a:r>
                    </a:p>
                  </a:txBody>
                  <a:tcPr marL="0" marR="144000" marT="72000" marB="7200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647708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{bullet_2_row_1}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{bullet_2_row_1_column_2_content}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{bullet_2_row_1_column_3_content}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{bullet_2_row_1_column_4_content}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59342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bullet_2_row_2}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{bullet_2_row_2_column_2_content}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{bullet_2_row_2_column_3_content}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{bullet_2_row_2_column_4_content}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242133"/>
                  </a:ext>
                </a:extLst>
              </a:tr>
              <a:tr h="56693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A7449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bullet_2_row_3}</a:t>
                      </a:r>
                      <a:endParaRPr kumimoji="0" lang="en-US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{bullet_2_row_3_column_2_content}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{bullet_2_row_3_column_3_content}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Montserrat"/>
                        </a:defRPr>
                      </a:lvl9pPr>
                    </a:lstStyle>
                    <a:p>
                      <a:pPr marL="182563" marR="0" lvl="0" indent="-18256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理想品牌字体 2022"/>
                          <a:ea typeface="+mn-ea"/>
                          <a:cs typeface="+mn-cs"/>
                        </a:rPr>
                        <a:t>{bullet_2_row_3_column_4_content}</a:t>
                      </a:r>
                    </a:p>
                  </a:txBody>
                  <a:tcPr marL="0" marR="144000" marT="72000" marB="72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783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53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440</Words>
  <Application>Microsoft Office PowerPoint</Application>
  <PresentationFormat>宽屏</PresentationFormat>
  <Paragraphs>40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2025-09-08T09:20:49Z</dcterms:created>
  <dcterms:modified xsi:type="dcterms:W3CDTF">2025-09-08T09:29:33Z</dcterms:modified>
</cp:coreProperties>
</file>