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F1ADA-A7DB-48DD-835A-40EABAF830B0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2600A-78F7-4B67-80E3-BAC8CFE27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4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99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7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64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78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3570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522D1FB-8D26-00BD-089E-F82A3C27E1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494419"/>
              </p:ext>
            </p:extLst>
          </p:nvPr>
        </p:nvGraphicFramePr>
        <p:xfrm>
          <a:off x="407988" y="1557338"/>
          <a:ext cx="11412420" cy="3831120"/>
        </p:xfrm>
        <a:graphic>
          <a:graphicData uri="http://schemas.openxmlformats.org/drawingml/2006/table">
            <a:tbl>
              <a:tblPr firstRow="1" bandRow="1"/>
              <a:tblGrid>
                <a:gridCol w="2282484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4236740620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8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{column_1}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{column_5}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{row_1}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{column_2_row_1_content}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{column_5_row_1_content}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{row_2}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{column_5_row_2_content}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{row_3}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{column_5_row_3_content}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{row_4}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{column_5_row_4_content}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8916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{row_5}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{column_2_row_5_content}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{column_3_row_5_content}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{column_4_row_5_content}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{column_5_row_5_content}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77907"/>
                  </a:ext>
                </a:extLst>
              </a:tr>
            </a:tbl>
          </a:graphicData>
        </a:graphic>
      </p:graphicFrame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C844E5E-BA74-89F4-5615-86B6CFA5F74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539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tables, column</a:t>
            </a:r>
          </a:p>
        </p:txBody>
      </p:sp>
    </p:spTree>
    <p:extLst>
      <p:ext uri="{BB962C8B-B14F-4D97-AF65-F5344CB8AC3E}">
        <p14:creationId xmlns:p14="http://schemas.microsoft.com/office/powerpoint/2010/main" val="262361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278</Words>
  <Application>Microsoft Office PowerPoint</Application>
  <PresentationFormat>宽屏</PresentationFormat>
  <Paragraphs>32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2025-09-08T09:34:04Z</dcterms:created>
  <dcterms:modified xsi:type="dcterms:W3CDTF">2025-09-08T09:37:13Z</dcterms:modified>
</cp:coreProperties>
</file>