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CAD2-A00E-424B-BDEC-4EE19FDD63D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69AC-51B3-4748-814D-2B40B2F87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89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9074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1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6213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EA45A1CC-6639-36E9-64E9-DF71B0BC0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694379"/>
              </p:ext>
            </p:extLst>
          </p:nvPr>
        </p:nvGraphicFramePr>
        <p:xfrm>
          <a:off x="407988" y="2302538"/>
          <a:ext cx="11412420" cy="3268800"/>
        </p:xfrm>
        <a:graphic>
          <a:graphicData uri="http://schemas.openxmlformats.org/drawingml/2006/table">
            <a:tbl>
              <a:tblPr firstRow="1" bandRow="1"/>
              <a:tblGrid>
                <a:gridCol w="2282484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4236740620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{row_1}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{column_2_row_1_content}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{row_1}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{row_2}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{row_2}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{row_3}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{row_3}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{row_4}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{row_4}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89160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{row_5}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{row_5}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177907"/>
                  </a:ext>
                </a:extLst>
              </a:tr>
            </a:tbl>
          </a:graphicData>
        </a:graphic>
      </p:graphicFrame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4AE1E939-B435-215A-CF1C-2B0876DDC9C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539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tables, column</a:t>
            </a:r>
          </a:p>
        </p:txBody>
      </p:sp>
    </p:spTree>
    <p:extLst>
      <p:ext uri="{BB962C8B-B14F-4D97-AF65-F5344CB8AC3E}">
        <p14:creationId xmlns:p14="http://schemas.microsoft.com/office/powerpoint/2010/main" val="1876998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2025-09-08T09:37:24Z</dcterms:created>
  <dcterms:modified xsi:type="dcterms:W3CDTF">2025-09-08T09:37:51Z</dcterms:modified>
</cp:coreProperties>
</file>