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05769-9029-4EFF-95B5-7AFEACC125E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F356-5BAC-4AA8-87FA-FC02F28A9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6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2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62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284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Copy contact 1">
            <a:extLst>
              <a:ext uri="{FF2B5EF4-FFF2-40B4-BE49-F238E27FC236}">
                <a16:creationId xmlns:a16="http://schemas.microsoft.com/office/drawing/2014/main" id="{0A59EBCF-4BD8-4C66-D167-6C4BCADF83F8}"/>
              </a:ext>
            </a:extLst>
          </p:cNvPr>
          <p:cNvSpPr>
            <a:spLocks/>
          </p:cNvSpPr>
          <p:nvPr/>
        </p:nvSpPr>
        <p:spPr bwMode="gray">
          <a:xfrm>
            <a:off x="419100" y="3734480"/>
            <a:ext cx="2577579" cy="18466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{name_1_department}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联系方式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电话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{name_1_phone_number}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手机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{name_1_mobile_number}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E-mail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{name_1_email}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120FD511-8357-B1AB-7554-60646800F0B8}"/>
              </a:ext>
            </a:extLst>
          </p:cNvPr>
          <p:cNvSpPr>
            <a:spLocks/>
          </p:cNvSpPr>
          <p:nvPr/>
        </p:nvSpPr>
        <p:spPr bwMode="auto">
          <a:xfrm>
            <a:off x="9231834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23A78363-DE2F-72C7-F912-22BD3099C2AA}"/>
              </a:ext>
            </a:extLst>
          </p:cNvPr>
          <p:cNvSpPr>
            <a:spLocks/>
          </p:cNvSpPr>
          <p:nvPr/>
        </p:nvSpPr>
        <p:spPr bwMode="auto">
          <a:xfrm>
            <a:off x="6294256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1" name="Rectangle 90">
            <a:extLst>
              <a:ext uri="{FF2B5EF4-FFF2-40B4-BE49-F238E27FC236}">
                <a16:creationId xmlns:a16="http://schemas.microsoft.com/office/drawing/2014/main" id="{94842259-C811-845D-F3CA-17B8403CE7C9}"/>
              </a:ext>
            </a:extLst>
          </p:cNvPr>
          <p:cNvSpPr>
            <a:spLocks/>
          </p:cNvSpPr>
          <p:nvPr/>
        </p:nvSpPr>
        <p:spPr bwMode="auto">
          <a:xfrm>
            <a:off x="3356677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2" name="Rectangle 90">
            <a:extLst>
              <a:ext uri="{FF2B5EF4-FFF2-40B4-BE49-F238E27FC236}">
                <a16:creationId xmlns:a16="http://schemas.microsoft.com/office/drawing/2014/main" id="{7287C762-44E5-5BA6-091F-E5D4080E0E85}"/>
              </a:ext>
            </a:extLst>
          </p:cNvPr>
          <p:cNvSpPr>
            <a:spLocks/>
          </p:cNvSpPr>
          <p:nvPr/>
        </p:nvSpPr>
        <p:spPr bwMode="auto">
          <a:xfrm>
            <a:off x="419099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89470FC-C28E-FAC9-A17A-1BA9FBB213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sp>
        <p:nvSpPr>
          <p:cNvPr id="13" name="Copy contact 1">
            <a:extLst>
              <a:ext uri="{FF2B5EF4-FFF2-40B4-BE49-F238E27FC236}">
                <a16:creationId xmlns:a16="http://schemas.microsoft.com/office/drawing/2014/main" id="{CD3CD8B9-2428-4080-8B44-E08690354691}"/>
              </a:ext>
            </a:extLst>
          </p:cNvPr>
          <p:cNvSpPr>
            <a:spLocks/>
          </p:cNvSpPr>
          <p:nvPr/>
        </p:nvSpPr>
        <p:spPr bwMode="gray">
          <a:xfrm>
            <a:off x="3320166" y="3734479"/>
            <a:ext cx="2577579" cy="18466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{name_1_department}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联系方式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电话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{name_1_phone_number}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手机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{name_1_mobile_number}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E-mail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{name_1_email}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Copy contact 1">
            <a:extLst>
              <a:ext uri="{FF2B5EF4-FFF2-40B4-BE49-F238E27FC236}">
                <a16:creationId xmlns:a16="http://schemas.microsoft.com/office/drawing/2014/main" id="{9CBAF470-F60C-4434-83AA-B9C2F81E7F34}"/>
              </a:ext>
            </a:extLst>
          </p:cNvPr>
          <p:cNvSpPr>
            <a:spLocks/>
          </p:cNvSpPr>
          <p:nvPr/>
        </p:nvSpPr>
        <p:spPr bwMode="gray">
          <a:xfrm>
            <a:off x="6294256" y="3734478"/>
            <a:ext cx="2577579" cy="18466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{name_1_department}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联系方式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电话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{name_1_phone_number}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手机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{name_1_mobile_number}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E-mail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{name_1_email}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Copy contact 1">
            <a:extLst>
              <a:ext uri="{FF2B5EF4-FFF2-40B4-BE49-F238E27FC236}">
                <a16:creationId xmlns:a16="http://schemas.microsoft.com/office/drawing/2014/main" id="{2DE0E43B-00D3-4E7F-B443-615D3DD8444F}"/>
              </a:ext>
            </a:extLst>
          </p:cNvPr>
          <p:cNvSpPr>
            <a:spLocks/>
          </p:cNvSpPr>
          <p:nvPr/>
        </p:nvSpPr>
        <p:spPr bwMode="gray">
          <a:xfrm>
            <a:off x="9201610" y="3734478"/>
            <a:ext cx="2577579" cy="184665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{name_1_department}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联系方式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电话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{name_1_phone_number}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手机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{name_1_mobile_number}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E-mail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{name_1_email}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78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2025-09-08T09:41:21Z</dcterms:created>
  <dcterms:modified xsi:type="dcterms:W3CDTF">2025-09-08T09:41:26Z</dcterms:modified>
</cp:coreProperties>
</file>