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82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2795F6-D881-47C8-A5A4-270565F02D59}" type="datetimeFigureOut">
              <a:rPr lang="zh-CN" altLang="en-US" smtClean="0"/>
              <a:t>2025/9/8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A05D3-698C-4A61-8896-21EC22C4B28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2265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931602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3019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661524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484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5248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365866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99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609792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sp>
        <p:nvSpPr>
          <p:cNvPr id="2" name="Rechteck 9">
            <a:extLst>
              <a:ext uri="{FF2B5EF4-FFF2-40B4-BE49-F238E27FC236}">
                <a16:creationId xmlns:a16="http://schemas.microsoft.com/office/drawing/2014/main" id="{2324CA13-09B7-5D38-56B5-41B54F12165F}"/>
              </a:ext>
            </a:extLst>
          </p:cNvPr>
          <p:cNvSpPr>
            <a:spLocks/>
          </p:cNvSpPr>
          <p:nvPr/>
        </p:nvSpPr>
        <p:spPr>
          <a:xfrm>
            <a:off x="0" y="3526968"/>
            <a:ext cx="12192000" cy="253093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1A7449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4A7902C-8C88-D392-707D-79F622AF97FD}"/>
              </a:ext>
            </a:extLst>
          </p:cNvPr>
          <p:cNvGrpSpPr/>
          <p:nvPr/>
        </p:nvGrpSpPr>
        <p:grpSpPr>
          <a:xfrm>
            <a:off x="2279958" y="1664937"/>
            <a:ext cx="2515202" cy="3357107"/>
            <a:chOff x="452607" y="1664937"/>
            <a:chExt cx="2515202" cy="3357107"/>
          </a:xfrm>
        </p:grpSpPr>
        <p:sp>
          <p:nvSpPr>
            <p:cNvPr id="3" name="Copy contact 1">
              <a:extLst>
                <a:ext uri="{FF2B5EF4-FFF2-40B4-BE49-F238E27FC236}">
                  <a16:creationId xmlns:a16="http://schemas.microsoft.com/office/drawing/2014/main" id="{078F4EC4-1B21-AD08-BB63-EED07157BE2C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{name_1_position}</a:t>
              </a:r>
            </a:p>
          </p:txBody>
        </p:sp>
        <p:sp>
          <p:nvSpPr>
            <p:cNvPr id="4" name="Rectangle 90">
              <a:extLst>
                <a:ext uri="{FF2B5EF4-FFF2-40B4-BE49-F238E27FC236}">
                  <a16:creationId xmlns:a16="http://schemas.microsoft.com/office/drawing/2014/main" id="{C9650878-6F14-8AED-77BA-BEDDB5269F0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14" name="Text Placeholder 10">
              <a:extLst>
                <a:ext uri="{FF2B5EF4-FFF2-40B4-BE49-F238E27FC236}">
                  <a16:creationId xmlns:a16="http://schemas.microsoft.com/office/drawing/2014/main" id="{9C45C573-1EAC-678C-3D21-49F7F9CD09DE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{name_1_self_introduction}</a:t>
              </a:r>
            </a:p>
          </p:txBody>
        </p:sp>
      </p:grp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EDF60AFA-32AB-D5D6-7398-E9AC481F7C8C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2623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member, intro, intros, introduction, introductions</a:t>
            </a:r>
          </a:p>
        </p:txBody>
      </p:sp>
      <p:grpSp>
        <p:nvGrpSpPr>
          <p:cNvPr id="16" name="Group 21">
            <a:extLst>
              <a:ext uri="{FF2B5EF4-FFF2-40B4-BE49-F238E27FC236}">
                <a16:creationId xmlns:a16="http://schemas.microsoft.com/office/drawing/2014/main" id="{369CB6D3-3737-4D61-AE9C-3ACA279C8FC5}"/>
              </a:ext>
            </a:extLst>
          </p:cNvPr>
          <p:cNvGrpSpPr/>
          <p:nvPr/>
        </p:nvGrpSpPr>
        <p:grpSpPr>
          <a:xfrm>
            <a:off x="7157397" y="1750446"/>
            <a:ext cx="2515202" cy="3357107"/>
            <a:chOff x="452607" y="1664937"/>
            <a:chExt cx="2515202" cy="3357107"/>
          </a:xfrm>
        </p:grpSpPr>
        <p:sp>
          <p:nvSpPr>
            <p:cNvPr id="17" name="Copy contact 1">
              <a:extLst>
                <a:ext uri="{FF2B5EF4-FFF2-40B4-BE49-F238E27FC236}">
                  <a16:creationId xmlns:a16="http://schemas.microsoft.com/office/drawing/2014/main" id="{D5DA0BD3-BCDC-4025-9D89-A882DE285E45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607" y="1664937"/>
              <a:ext cx="2515202" cy="523220"/>
            </a:xfrm>
            <a:prstGeom prst="rect">
              <a:avLst/>
            </a:prstGeom>
          </p:spPr>
          <p:txBody>
            <a:bodyPr wrap="square" lIns="0" tIns="0" rIns="0" bIns="0" anchor="b" anchorCtr="0">
              <a:spAutoFit/>
            </a:bodyPr>
            <a:lstStyle/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1A7449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{name_2}</a:t>
              </a:r>
            </a:p>
            <a:p>
              <a:pPr marL="0" marR="0" lvl="0" indent="0" algn="ctr" defTabSz="91394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2400"/>
                </a:spcAft>
                <a:buClr>
                  <a:srgbClr val="879BAA">
                    <a:lumMod val="100000"/>
                  </a:srgbClr>
                </a:buClr>
                <a:buSzPct val="100000"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Arial Unicode MS" panose="020B0604020202020204" pitchFamily="34" charset="-128"/>
                  <a:cs typeface="+mn-cs"/>
                </a:rPr>
                <a:t>{name_2_position}</a:t>
              </a:r>
            </a:p>
          </p:txBody>
        </p:sp>
        <p:sp>
          <p:nvSpPr>
            <p:cNvPr id="18" name="Rectangle 90">
              <a:extLst>
                <a:ext uri="{FF2B5EF4-FFF2-40B4-BE49-F238E27FC236}">
                  <a16:creationId xmlns:a16="http://schemas.microsoft.com/office/drawing/2014/main" id="{C906205A-F35F-4200-8F3F-43C99E0655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9770" y="2431611"/>
              <a:ext cx="2200876" cy="2200876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all" spc="10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Image</a:t>
              </a:r>
            </a:p>
          </p:txBody>
        </p:sp>
        <p:sp>
          <p:nvSpPr>
            <p:cNvPr id="20" name="Text Placeholder 10">
              <a:extLst>
                <a:ext uri="{FF2B5EF4-FFF2-40B4-BE49-F238E27FC236}">
                  <a16:creationId xmlns:a16="http://schemas.microsoft.com/office/drawing/2014/main" id="{983CD842-EDA0-4923-BB5D-49598214990F}"/>
                </a:ext>
              </a:extLst>
            </p:cNvPr>
            <p:cNvSpPr txBox="1">
              <a:spLocks/>
            </p:cNvSpPr>
            <p:nvPr/>
          </p:nvSpPr>
          <p:spPr>
            <a:xfrm>
              <a:off x="452607" y="4806600"/>
              <a:ext cx="2515202" cy="21544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>
              <a:lvl1pPr marL="0" indent="0" algn="l" defTabSz="914400" rtl="0" eaLnBrk="1" latinLnBrk="0" hangingPunct="1">
                <a:lnSpc>
                  <a:spcPct val="104000"/>
                </a:lnSpc>
                <a:spcBef>
                  <a:spcPts val="600"/>
                </a:spcBef>
                <a:spcAft>
                  <a:spcPts val="3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173736" indent="-173736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393192" indent="-173038" algn="l" defTabSz="914400" rtl="0" eaLnBrk="1" latinLnBrk="0" hangingPunct="1">
                <a:lnSpc>
                  <a:spcPct val="104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0" indent="0" algn="l" defTabSz="914400" rtl="0" eaLnBrk="1" latinLnBrk="0" hangingPunct="1">
                <a:lnSpc>
                  <a:spcPct val="107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Font typeface="Arial" panose="020B0604020202020204" pitchFamily="34" charset="0"/>
                <a:buChar char="​"/>
                <a:defRPr sz="2800" kern="1200">
                  <a:solidFill>
                    <a:schemeClr val="tx2"/>
                  </a:solidFill>
                  <a:latin typeface="+mn-lt"/>
                  <a:ea typeface="+mn-ea"/>
                  <a:cs typeface="+mn-cs"/>
                </a:defRPr>
              </a:lvl4pPr>
              <a:lvl5pPr marL="621792" indent="-164592" algn="l" defTabSz="914400" rtl="0" eaLnBrk="1" latinLnBrk="0" hangingPunct="1">
                <a:lnSpc>
                  <a:spcPct val="100000"/>
                </a:lnSpc>
                <a:spcBef>
                  <a:spcPts val="300"/>
                </a:spcBef>
                <a:spcAft>
                  <a:spcPts val="300"/>
                </a:spcAft>
                <a:buClr>
                  <a:schemeClr val="tx2"/>
                </a:buClr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857250" indent="-1714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5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0" indent="0" algn="l" defTabSz="914400" rtl="0" eaLnBrk="1" latinLnBrk="0" hangingPunct="1">
                <a:lnSpc>
                  <a:spcPct val="93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8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0" indent="0" algn="l" defTabSz="914400" rtl="0" eaLnBrk="1" latinLnBrk="0" hangingPunct="1">
                <a:lnSpc>
                  <a:spcPct val="104000"/>
                </a:lnSpc>
                <a:spcBef>
                  <a:spcPts val="0"/>
                </a:spcBef>
                <a:spcAft>
                  <a:spcPts val="600"/>
                </a:spcAft>
                <a:buFont typeface="Arial" panose="020B0604020202020204" pitchFamily="34" charset="0"/>
                <a:buChar char="​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Pct val="100000"/>
                <a:buFont typeface="Trebuchet MS" panose="020B0603020202020204" pitchFamily="34" charset="0"/>
                <a:buChar char="​"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100000"/>
                    </a:prstClr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{name_2_self_introduction}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9999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Arial Unicode MS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2025-09-08T09:44:11Z</dcterms:created>
  <dcterms:modified xsi:type="dcterms:W3CDTF">2025-09-08T09:45:00Z</dcterms:modified>
</cp:coreProperties>
</file>