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3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7F695-2654-4340-969A-136AA5DCBF50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B25BE-B183-4C7A-9DAC-844CEAD9A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973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22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00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31741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94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3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0571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3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17628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8E518B-7F79-D1B6-BE03-F36C8BFED55F}"/>
              </a:ext>
            </a:extLst>
          </p:cNvPr>
          <p:cNvSpPr/>
          <p:nvPr>
            <p:custDataLst>
              <p:tags r:id="rId2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6" imgW="349" imgH="350" progId="TCLayout.ActiveDocument.1">
                  <p:embed/>
                </p:oleObj>
              </mc:Choice>
              <mc:Fallback>
                <p:oleObj name="think-cell 幻灯片" r:id="rId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2324CA13-09B7-5D38-56B5-41B54F12165F}"/>
              </a:ext>
            </a:extLst>
          </p:cNvPr>
          <p:cNvSpPr>
            <a:spLocks/>
          </p:cNvSpPr>
          <p:nvPr/>
        </p:nvSpPr>
        <p:spPr>
          <a:xfrm>
            <a:off x="0" y="3526968"/>
            <a:ext cx="12192000" cy="2530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F60AFA-32AB-D5D6-7398-E9AC481F7C8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2623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member, intro, intros, introduction, introductions</a:t>
            </a:r>
          </a:p>
        </p:txBody>
      </p:sp>
      <p:grpSp>
        <p:nvGrpSpPr>
          <p:cNvPr id="20" name="Group 21">
            <a:extLst>
              <a:ext uri="{FF2B5EF4-FFF2-40B4-BE49-F238E27FC236}">
                <a16:creationId xmlns:a16="http://schemas.microsoft.com/office/drawing/2014/main" id="{2516F35E-FF21-45D4-A16D-4A3B526D59E4}"/>
              </a:ext>
            </a:extLst>
          </p:cNvPr>
          <p:cNvGrpSpPr/>
          <p:nvPr/>
        </p:nvGrpSpPr>
        <p:grpSpPr>
          <a:xfrm>
            <a:off x="1267404" y="1750446"/>
            <a:ext cx="2515202" cy="3357107"/>
            <a:chOff x="452607" y="1664937"/>
            <a:chExt cx="2515202" cy="3357107"/>
          </a:xfrm>
        </p:grpSpPr>
        <p:sp>
          <p:nvSpPr>
            <p:cNvPr id="21" name="Copy contact 1">
              <a:extLst>
                <a:ext uri="{FF2B5EF4-FFF2-40B4-BE49-F238E27FC236}">
                  <a16:creationId xmlns:a16="http://schemas.microsoft.com/office/drawing/2014/main" id="{2DF07E48-8F92-40F5-902D-91EB77D0CA11}"/>
                </a:ext>
              </a:extLst>
            </p:cNvPr>
            <p:cNvSpPr>
              <a:spLocks/>
            </p:cNvSpPr>
            <p:nvPr/>
          </p:nvSpPr>
          <p:spPr bwMode="gray">
            <a:xfrm>
              <a:off x="452607" y="1664937"/>
              <a:ext cx="2515202" cy="523220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marL="0" marR="0" lvl="0" indent="0" algn="ctr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{name_1}</a:t>
              </a:r>
            </a:p>
            <a:p>
              <a:pPr marL="0" marR="0" lvl="0" indent="0" algn="ctr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3522D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{name_1_position}</a:t>
              </a:r>
            </a:p>
          </p:txBody>
        </p:sp>
        <p:sp>
          <p:nvSpPr>
            <p:cNvPr id="22" name="Rectangle 90">
              <a:extLst>
                <a:ext uri="{FF2B5EF4-FFF2-40B4-BE49-F238E27FC236}">
                  <a16:creationId xmlns:a16="http://schemas.microsoft.com/office/drawing/2014/main" id="{69261719-0195-4EAC-BFEB-B09DFDB56D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70" y="2431611"/>
              <a:ext cx="2200876" cy="22008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all" spc="1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Image</a:t>
              </a:r>
            </a:p>
          </p:txBody>
        </p:sp>
        <p:sp>
          <p:nvSpPr>
            <p:cNvPr id="23" name="Text Placeholder 10">
              <a:extLst>
                <a:ext uri="{FF2B5EF4-FFF2-40B4-BE49-F238E27FC236}">
                  <a16:creationId xmlns:a16="http://schemas.microsoft.com/office/drawing/2014/main" id="{AEC7E052-F231-4173-9A82-38401F734D95}"/>
                </a:ext>
              </a:extLst>
            </p:cNvPr>
            <p:cNvSpPr txBox="1">
              <a:spLocks/>
            </p:cNvSpPr>
            <p:nvPr/>
          </p:nvSpPr>
          <p:spPr>
            <a:xfrm>
              <a:off x="452607" y="4806600"/>
              <a:ext cx="2515202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104000"/>
                </a:lnSpc>
                <a:spcBef>
                  <a:spcPts val="600"/>
                </a:spcBef>
                <a:spcAft>
                  <a:spcPts val="3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3736" indent="-173736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3192" indent="-17303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 typeface="Arial" panose="020B0604020202020204" pitchFamily="34" charset="0"/>
                <a:buChar char="​"/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621792" indent="-164592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57250" indent="-1714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5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8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{name_1_self_introduction}</a:t>
              </a:r>
            </a:p>
          </p:txBody>
        </p:sp>
      </p:grpSp>
      <p:grpSp>
        <p:nvGrpSpPr>
          <p:cNvPr id="27" name="Group 21">
            <a:extLst>
              <a:ext uri="{FF2B5EF4-FFF2-40B4-BE49-F238E27FC236}">
                <a16:creationId xmlns:a16="http://schemas.microsoft.com/office/drawing/2014/main" id="{3149F8C8-8827-46A2-A7B6-44327957FA4A}"/>
              </a:ext>
            </a:extLst>
          </p:cNvPr>
          <p:cNvGrpSpPr/>
          <p:nvPr/>
        </p:nvGrpSpPr>
        <p:grpSpPr>
          <a:xfrm>
            <a:off x="4621301" y="1750446"/>
            <a:ext cx="2515202" cy="3357107"/>
            <a:chOff x="452607" y="1664937"/>
            <a:chExt cx="2515202" cy="3357107"/>
          </a:xfrm>
        </p:grpSpPr>
        <p:sp>
          <p:nvSpPr>
            <p:cNvPr id="28" name="Copy contact 1">
              <a:extLst>
                <a:ext uri="{FF2B5EF4-FFF2-40B4-BE49-F238E27FC236}">
                  <a16:creationId xmlns:a16="http://schemas.microsoft.com/office/drawing/2014/main" id="{A73D0591-EFC3-4210-B1AB-DB7F9B3DD3C3}"/>
                </a:ext>
              </a:extLst>
            </p:cNvPr>
            <p:cNvSpPr>
              <a:spLocks/>
            </p:cNvSpPr>
            <p:nvPr/>
          </p:nvSpPr>
          <p:spPr bwMode="gray">
            <a:xfrm>
              <a:off x="452607" y="1664937"/>
              <a:ext cx="2515202" cy="523220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marL="0" marR="0" lvl="0" indent="0" algn="ctr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{name_2}</a:t>
              </a:r>
            </a:p>
            <a:p>
              <a:pPr marL="0" marR="0" lvl="0" indent="0" algn="ctr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3522D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{name_2_position}</a:t>
              </a:r>
            </a:p>
          </p:txBody>
        </p:sp>
        <p:sp>
          <p:nvSpPr>
            <p:cNvPr id="29" name="Rectangle 90">
              <a:extLst>
                <a:ext uri="{FF2B5EF4-FFF2-40B4-BE49-F238E27FC236}">
                  <a16:creationId xmlns:a16="http://schemas.microsoft.com/office/drawing/2014/main" id="{AD62EB69-7F02-4CD3-BB28-1D5776412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70" y="2431611"/>
              <a:ext cx="2200876" cy="22008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all" spc="1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Image</a:t>
              </a:r>
            </a:p>
          </p:txBody>
        </p:sp>
        <p:sp>
          <p:nvSpPr>
            <p:cNvPr id="30" name="Text Placeholder 10">
              <a:extLst>
                <a:ext uri="{FF2B5EF4-FFF2-40B4-BE49-F238E27FC236}">
                  <a16:creationId xmlns:a16="http://schemas.microsoft.com/office/drawing/2014/main" id="{A4A7FFD3-7508-4E28-AFBC-A4EC091407CB}"/>
                </a:ext>
              </a:extLst>
            </p:cNvPr>
            <p:cNvSpPr txBox="1">
              <a:spLocks/>
            </p:cNvSpPr>
            <p:nvPr/>
          </p:nvSpPr>
          <p:spPr>
            <a:xfrm>
              <a:off x="452607" y="4806600"/>
              <a:ext cx="2515202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104000"/>
                </a:lnSpc>
                <a:spcBef>
                  <a:spcPts val="600"/>
                </a:spcBef>
                <a:spcAft>
                  <a:spcPts val="3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3736" indent="-173736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3192" indent="-17303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 typeface="Arial" panose="020B0604020202020204" pitchFamily="34" charset="0"/>
                <a:buChar char="​"/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621792" indent="-164592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57250" indent="-1714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5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8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{name_2_self_introduction}</a:t>
              </a:r>
            </a:p>
          </p:txBody>
        </p:sp>
      </p:grpSp>
      <p:grpSp>
        <p:nvGrpSpPr>
          <p:cNvPr id="31" name="Group 21">
            <a:extLst>
              <a:ext uri="{FF2B5EF4-FFF2-40B4-BE49-F238E27FC236}">
                <a16:creationId xmlns:a16="http://schemas.microsoft.com/office/drawing/2014/main" id="{5A7EA92E-80A9-4524-B858-1C283EFC16C6}"/>
              </a:ext>
            </a:extLst>
          </p:cNvPr>
          <p:cNvGrpSpPr/>
          <p:nvPr/>
        </p:nvGrpSpPr>
        <p:grpSpPr>
          <a:xfrm>
            <a:off x="7975198" y="1750446"/>
            <a:ext cx="2515202" cy="3357107"/>
            <a:chOff x="452607" y="1664937"/>
            <a:chExt cx="2515202" cy="3357107"/>
          </a:xfrm>
        </p:grpSpPr>
        <p:sp>
          <p:nvSpPr>
            <p:cNvPr id="32" name="Copy contact 1">
              <a:extLst>
                <a:ext uri="{FF2B5EF4-FFF2-40B4-BE49-F238E27FC236}">
                  <a16:creationId xmlns:a16="http://schemas.microsoft.com/office/drawing/2014/main" id="{01D9AF99-0C1F-4092-8291-EB41E2C79BD6}"/>
                </a:ext>
              </a:extLst>
            </p:cNvPr>
            <p:cNvSpPr>
              <a:spLocks/>
            </p:cNvSpPr>
            <p:nvPr/>
          </p:nvSpPr>
          <p:spPr bwMode="gray">
            <a:xfrm>
              <a:off x="452607" y="1664937"/>
              <a:ext cx="2515202" cy="523220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marL="0" marR="0" lvl="0" indent="0" algn="ctr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{name_3}</a:t>
              </a:r>
            </a:p>
            <a:p>
              <a:pPr marL="0" marR="0" lvl="0" indent="0" algn="ctr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3522D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{name_3_position}</a:t>
              </a:r>
            </a:p>
          </p:txBody>
        </p:sp>
        <p:sp>
          <p:nvSpPr>
            <p:cNvPr id="33" name="Rectangle 90">
              <a:extLst>
                <a:ext uri="{FF2B5EF4-FFF2-40B4-BE49-F238E27FC236}">
                  <a16:creationId xmlns:a16="http://schemas.microsoft.com/office/drawing/2014/main" id="{D7CFD66F-D1F1-4B56-B7FE-278DF2A4C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70" y="2431611"/>
              <a:ext cx="2200876" cy="22008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all" spc="1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Image</a:t>
              </a:r>
            </a:p>
          </p:txBody>
        </p:sp>
        <p:sp>
          <p:nvSpPr>
            <p:cNvPr id="34" name="Text Placeholder 10">
              <a:extLst>
                <a:ext uri="{FF2B5EF4-FFF2-40B4-BE49-F238E27FC236}">
                  <a16:creationId xmlns:a16="http://schemas.microsoft.com/office/drawing/2014/main" id="{3F9E09DF-D469-4A46-81CA-BC5C956D2A47}"/>
                </a:ext>
              </a:extLst>
            </p:cNvPr>
            <p:cNvSpPr txBox="1">
              <a:spLocks/>
            </p:cNvSpPr>
            <p:nvPr/>
          </p:nvSpPr>
          <p:spPr>
            <a:xfrm>
              <a:off x="452607" y="4806600"/>
              <a:ext cx="2515202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104000"/>
                </a:lnSpc>
                <a:spcBef>
                  <a:spcPts val="600"/>
                </a:spcBef>
                <a:spcAft>
                  <a:spcPts val="3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3736" indent="-173736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3192" indent="-17303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 typeface="Arial" panose="020B0604020202020204" pitchFamily="34" charset="0"/>
                <a:buChar char="​"/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621792" indent="-164592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57250" indent="-1714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5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8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{name_3_self_introduction}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05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80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 Unicode MS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2025-09-08T09:54:23Z</dcterms:created>
  <dcterms:modified xsi:type="dcterms:W3CDTF">2025-09-08T09:56:31Z</dcterms:modified>
</cp:coreProperties>
</file>