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20131-AB9E-4A87-9DE9-D3DA370ADF8A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083D-59AC-4DC8-B5F2-9756424FE4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54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39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947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73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1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3093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4EF256DE-2F64-4323-B2DA-D98264CC79B7}"/>
              </a:ext>
            </a:extLst>
          </p:cNvPr>
          <p:cNvGrpSpPr/>
          <p:nvPr/>
        </p:nvGrpSpPr>
        <p:grpSpPr>
          <a:xfrm>
            <a:off x="506268" y="1750446"/>
            <a:ext cx="2515202" cy="3357107"/>
            <a:chOff x="452607" y="1664937"/>
            <a:chExt cx="2515202" cy="3357107"/>
          </a:xfrm>
        </p:grpSpPr>
        <p:sp>
          <p:nvSpPr>
            <p:cNvPr id="21" name="Copy contact 1">
              <a:extLst>
                <a:ext uri="{FF2B5EF4-FFF2-40B4-BE49-F238E27FC236}">
                  <a16:creationId xmlns:a16="http://schemas.microsoft.com/office/drawing/2014/main" id="{058095E6-CBF1-48B8-8928-DC490A463E16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{name_1_position}</a:t>
              </a:r>
            </a:p>
          </p:txBody>
        </p:sp>
        <p:sp>
          <p:nvSpPr>
            <p:cNvPr id="22" name="Rectangle 90">
              <a:extLst>
                <a:ext uri="{FF2B5EF4-FFF2-40B4-BE49-F238E27FC236}">
                  <a16:creationId xmlns:a16="http://schemas.microsoft.com/office/drawing/2014/main" id="{C4699165-A854-4D00-830F-4DA6ACF6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E0AE56A7-7569-45DE-9FB7-9D1F0F098B99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{name_1_self_introduction}</a:t>
              </a:r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31B73983-D4B8-4478-BB93-5D6A9F6829D0}"/>
              </a:ext>
            </a:extLst>
          </p:cNvPr>
          <p:cNvGrpSpPr/>
          <p:nvPr/>
        </p:nvGrpSpPr>
        <p:grpSpPr>
          <a:xfrm>
            <a:off x="3527738" y="1750446"/>
            <a:ext cx="2515202" cy="3357107"/>
            <a:chOff x="452607" y="1664937"/>
            <a:chExt cx="2515202" cy="3357107"/>
          </a:xfrm>
        </p:grpSpPr>
        <p:sp>
          <p:nvSpPr>
            <p:cNvPr id="25" name="Copy contact 1">
              <a:extLst>
                <a:ext uri="{FF2B5EF4-FFF2-40B4-BE49-F238E27FC236}">
                  <a16:creationId xmlns:a16="http://schemas.microsoft.com/office/drawing/2014/main" id="{CF39D21A-096D-4781-A7D4-C9E7ABCC0526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{name_2_position}</a:t>
              </a: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D05D6834-8066-4A3E-B7DE-A688C2F10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27" name="Text Placeholder 10">
              <a:extLst>
                <a:ext uri="{FF2B5EF4-FFF2-40B4-BE49-F238E27FC236}">
                  <a16:creationId xmlns:a16="http://schemas.microsoft.com/office/drawing/2014/main" id="{5CF856DC-BD12-4AE1-974B-47F99E743250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{name_2_self_introduction}</a:t>
              </a: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E121D5CE-A4E8-4184-9A42-BE9472DF22B9}"/>
              </a:ext>
            </a:extLst>
          </p:cNvPr>
          <p:cNvGrpSpPr/>
          <p:nvPr/>
        </p:nvGrpSpPr>
        <p:grpSpPr>
          <a:xfrm>
            <a:off x="6454139" y="1768345"/>
            <a:ext cx="2515202" cy="3357107"/>
            <a:chOff x="452607" y="1664937"/>
            <a:chExt cx="2515202" cy="3357107"/>
          </a:xfrm>
        </p:grpSpPr>
        <p:sp>
          <p:nvSpPr>
            <p:cNvPr id="29" name="Copy contact 1">
              <a:extLst>
                <a:ext uri="{FF2B5EF4-FFF2-40B4-BE49-F238E27FC236}">
                  <a16:creationId xmlns:a16="http://schemas.microsoft.com/office/drawing/2014/main" id="{744E63CE-7E38-4F97-9515-BCAB46FD0CA7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{name_3_position}</a:t>
              </a:r>
            </a:p>
          </p:txBody>
        </p:sp>
        <p:sp>
          <p:nvSpPr>
            <p:cNvPr id="30" name="Rectangle 90">
              <a:extLst>
                <a:ext uri="{FF2B5EF4-FFF2-40B4-BE49-F238E27FC236}">
                  <a16:creationId xmlns:a16="http://schemas.microsoft.com/office/drawing/2014/main" id="{E41F6A8B-9B24-4094-A215-5FD0C741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31" name="Text Placeholder 10">
              <a:extLst>
                <a:ext uri="{FF2B5EF4-FFF2-40B4-BE49-F238E27FC236}">
                  <a16:creationId xmlns:a16="http://schemas.microsoft.com/office/drawing/2014/main" id="{293C8103-9A71-49DD-8F92-0808EF9EAFD4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{name_3_self_introduction}</a:t>
              </a: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:a16="http://schemas.microsoft.com/office/drawing/2014/main" id="{77A9308A-BD5E-4DE0-8BD1-568497CE3249}"/>
              </a:ext>
            </a:extLst>
          </p:cNvPr>
          <p:cNvGrpSpPr/>
          <p:nvPr/>
        </p:nvGrpSpPr>
        <p:grpSpPr>
          <a:xfrm>
            <a:off x="9318446" y="1768345"/>
            <a:ext cx="2515202" cy="3357107"/>
            <a:chOff x="452607" y="1664937"/>
            <a:chExt cx="2515202" cy="3357107"/>
          </a:xfrm>
        </p:grpSpPr>
        <p:sp>
          <p:nvSpPr>
            <p:cNvPr id="33" name="Copy contact 1">
              <a:extLst>
                <a:ext uri="{FF2B5EF4-FFF2-40B4-BE49-F238E27FC236}">
                  <a16:creationId xmlns:a16="http://schemas.microsoft.com/office/drawing/2014/main" id="{7D3118AF-59B6-4974-9735-C79118B3C803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{name_4}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{name_4_position}</a:t>
              </a:r>
            </a:p>
          </p:txBody>
        </p:sp>
        <p:sp>
          <p:nvSpPr>
            <p:cNvPr id="34" name="Rectangle 90">
              <a:extLst>
                <a:ext uri="{FF2B5EF4-FFF2-40B4-BE49-F238E27FC236}">
                  <a16:creationId xmlns:a16="http://schemas.microsoft.com/office/drawing/2014/main" id="{9DD45F05-550C-4D62-8F12-BE3839993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CD93301E-0315-4F30-BDA2-509F8BBCA425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{name_4_self_introduction}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6913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2025-09-08T09:55:49Z</dcterms:created>
  <dcterms:modified xsi:type="dcterms:W3CDTF">2025-09-08T09:57:31Z</dcterms:modified>
</cp:coreProperties>
</file>