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137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A47F3-7F71-4A7D-9995-9F38BA9ADDB6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CD26C1-EF37-4EBA-B713-A55A38446CA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55821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64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758409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28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498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84002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89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075524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6.xml"/><Relationship Id="rId7" Type="http://schemas.openxmlformats.org/officeDocument/2006/relationships/notesSlide" Target="../notesSlides/notesSlide1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slideLayout" Target="../slideLayouts/slideLayout5.xml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CA01736F-7FF9-A674-E20D-FD6FEB9E8EA1}"/>
              </a:ext>
            </a:extLst>
          </p:cNvPr>
          <p:cNvSpPr/>
          <p:nvPr>
            <p:custDataLst>
              <p:tags r:id="rId2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DA809AC-FE2C-FF4E-A359-9C06BE3253ED}"/>
              </a:ext>
            </a:extLst>
          </p:cNvPr>
          <p:cNvSpPr/>
          <p:nvPr>
            <p:custDataLst>
              <p:tags r:id="rId3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98E518B-7F79-D1B6-BE03-F36C8BFED55F}"/>
              </a:ext>
            </a:extLst>
          </p:cNvPr>
          <p:cNvSpPr/>
          <p:nvPr>
            <p:custDataLst>
              <p:tags r:id="rId4"/>
            </p:custDataLst>
          </p:nvPr>
        </p:nvSpPr>
        <p:spPr bwMode="white">
          <a:xfrm>
            <a:off x="12573000" y="0"/>
            <a:ext cx="12700" cy="12700"/>
          </a:xfrm>
          <a:prstGeom prst="rect">
            <a:avLst/>
          </a:prstGeom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777777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5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think-cell 幻灯片" r:id="rId8" imgW="349" imgH="350" progId="TCLayout.ActiveDocument.1">
                  <p:embed/>
                </p:oleObj>
              </mc:Choice>
              <mc:Fallback>
                <p:oleObj name="think-cell 幻灯片" r:id="rId8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2"/>
              </a:solidFill>
            </a:endParaRPr>
          </a:p>
        </p:txBody>
      </p:sp>
      <p:sp>
        <p:nvSpPr>
          <p:cNvPr id="3" name="Copy contact 1">
            <a:extLst>
              <a:ext uri="{FF2B5EF4-FFF2-40B4-BE49-F238E27FC236}">
                <a16:creationId xmlns:a16="http://schemas.microsoft.com/office/drawing/2014/main" id="{078F4EC4-1B21-AD08-BB63-EED07157BE2C}"/>
              </a:ext>
            </a:extLst>
          </p:cNvPr>
          <p:cNvSpPr>
            <a:spLocks/>
          </p:cNvSpPr>
          <p:nvPr/>
        </p:nvSpPr>
        <p:spPr bwMode="gray">
          <a:xfrm>
            <a:off x="407988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marL="0" marR="0" lvl="0" indent="0" algn="ctr" defTabSz="91394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79BAA">
                  <a:lumMod val="100000"/>
                </a:srgbClr>
              </a:buClr>
              <a:buSzPct val="100000"/>
              <a:buFontTx/>
              <a:buNone/>
              <a:tabLst/>
              <a:defRPr/>
            </a:pPr>
            <a:r>
              <a:rPr kumimoji="0" lang="en-US" sz="200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Arial Unicode MS" panose="020B0604020202020204" pitchFamily="34" charset="-128"/>
              </a:rPr>
              <a:t>{name_1}</a:t>
            </a:r>
          </a:p>
          <a:p>
            <a:pPr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sz="1400" b="1" kern="0" dirty="0">
                <a:solidFill>
                  <a:schemeClr val="accent1"/>
                </a:solidFill>
                <a:ea typeface="Arial Unicode MS" panose="020B0604020202020204" pitchFamily="34" charset="-128"/>
              </a:rPr>
              <a:t>{name_1_position}</a:t>
            </a:r>
          </a:p>
        </p:txBody>
      </p:sp>
      <p:sp>
        <p:nvSpPr>
          <p:cNvPr id="4" name="Rectangle 90">
            <a:extLst>
              <a:ext uri="{FF2B5EF4-FFF2-40B4-BE49-F238E27FC236}">
                <a16:creationId xmlns:a16="http://schemas.microsoft.com/office/drawing/2014/main" id="{C9650878-6F14-8AED-77BA-BEDDB5269F0A}"/>
              </a:ext>
            </a:extLst>
          </p:cNvPr>
          <p:cNvSpPr>
            <a:spLocks/>
          </p:cNvSpPr>
          <p:nvPr/>
        </p:nvSpPr>
        <p:spPr bwMode="auto">
          <a:xfrm>
            <a:off x="446929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9C45C573-1EAC-678C-3D21-49F7F9CD09DE}"/>
              </a:ext>
            </a:extLst>
          </p:cNvPr>
          <p:cNvSpPr txBox="1">
            <a:spLocks/>
          </p:cNvSpPr>
          <p:nvPr/>
        </p:nvSpPr>
        <p:spPr>
          <a:xfrm>
            <a:off x="407988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  <a:ea typeface="+mn-ea"/>
              </a:rPr>
              <a:t>{name_1_self-introduction]</a:t>
            </a:r>
          </a:p>
        </p:txBody>
      </p:sp>
      <p:sp>
        <p:nvSpPr>
          <p:cNvPr id="6" name="Rectangle 90">
            <a:extLst>
              <a:ext uri="{FF2B5EF4-FFF2-40B4-BE49-F238E27FC236}">
                <a16:creationId xmlns:a16="http://schemas.microsoft.com/office/drawing/2014/main" id="{9ABFFE98-6F4C-6850-7C26-13E12B4E9CDA}"/>
              </a:ext>
            </a:extLst>
          </p:cNvPr>
          <p:cNvSpPr>
            <a:spLocks/>
          </p:cNvSpPr>
          <p:nvPr/>
        </p:nvSpPr>
        <p:spPr bwMode="auto">
          <a:xfrm>
            <a:off x="2780393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1" name="Copy contact 1">
            <a:extLst>
              <a:ext uri="{FF2B5EF4-FFF2-40B4-BE49-F238E27FC236}">
                <a16:creationId xmlns:a16="http://schemas.microsoft.com/office/drawing/2014/main" id="{28448C6B-CEEF-87A3-060A-A7C82C2FF65E}"/>
              </a:ext>
            </a:extLst>
          </p:cNvPr>
          <p:cNvSpPr>
            <a:spLocks/>
          </p:cNvSpPr>
          <p:nvPr/>
        </p:nvSpPr>
        <p:spPr bwMode="gray">
          <a:xfrm>
            <a:off x="2741452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{name_2}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{name_2_position}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A9137750-414D-7218-FD83-9E8CD950FE06}"/>
              </a:ext>
            </a:extLst>
          </p:cNvPr>
          <p:cNvSpPr txBox="1">
            <a:spLocks/>
          </p:cNvSpPr>
          <p:nvPr/>
        </p:nvSpPr>
        <p:spPr>
          <a:xfrm>
            <a:off x="2741452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{name_2_self-introduction]</a:t>
            </a:r>
          </a:p>
        </p:txBody>
      </p:sp>
      <p:sp>
        <p:nvSpPr>
          <p:cNvPr id="7" name="Rectangle 90">
            <a:extLst>
              <a:ext uri="{FF2B5EF4-FFF2-40B4-BE49-F238E27FC236}">
                <a16:creationId xmlns:a16="http://schemas.microsoft.com/office/drawing/2014/main" id="{247A2E50-87CD-0543-58B8-9E98D38FA7FD}"/>
              </a:ext>
            </a:extLst>
          </p:cNvPr>
          <p:cNvSpPr>
            <a:spLocks/>
          </p:cNvSpPr>
          <p:nvPr/>
        </p:nvSpPr>
        <p:spPr bwMode="auto">
          <a:xfrm>
            <a:off x="5113857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2" name="Copy contact 1">
            <a:extLst>
              <a:ext uri="{FF2B5EF4-FFF2-40B4-BE49-F238E27FC236}">
                <a16:creationId xmlns:a16="http://schemas.microsoft.com/office/drawing/2014/main" id="{06246276-DE9A-C223-36CF-A312C068BDD0}"/>
              </a:ext>
            </a:extLst>
          </p:cNvPr>
          <p:cNvSpPr>
            <a:spLocks/>
          </p:cNvSpPr>
          <p:nvPr/>
        </p:nvSpPr>
        <p:spPr bwMode="gray">
          <a:xfrm>
            <a:off x="5074916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{name_3}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{name_3_position}</a:t>
            </a:r>
          </a:p>
        </p:txBody>
      </p:sp>
      <p:sp>
        <p:nvSpPr>
          <p:cNvPr id="16" name="Text Placeholder 10">
            <a:extLst>
              <a:ext uri="{FF2B5EF4-FFF2-40B4-BE49-F238E27FC236}">
                <a16:creationId xmlns:a16="http://schemas.microsoft.com/office/drawing/2014/main" id="{04281F90-53CF-4226-CE28-D463FE48AFB1}"/>
              </a:ext>
            </a:extLst>
          </p:cNvPr>
          <p:cNvSpPr txBox="1">
            <a:spLocks/>
          </p:cNvSpPr>
          <p:nvPr/>
        </p:nvSpPr>
        <p:spPr>
          <a:xfrm>
            <a:off x="5074917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{name_3_self-introduction]</a:t>
            </a:r>
          </a:p>
        </p:txBody>
      </p:sp>
      <p:sp>
        <p:nvSpPr>
          <p:cNvPr id="9" name="Rectangle 90">
            <a:extLst>
              <a:ext uri="{FF2B5EF4-FFF2-40B4-BE49-F238E27FC236}">
                <a16:creationId xmlns:a16="http://schemas.microsoft.com/office/drawing/2014/main" id="{8CEB5346-7BD1-4D07-2952-642A8CE76081}"/>
              </a:ext>
            </a:extLst>
          </p:cNvPr>
          <p:cNvSpPr>
            <a:spLocks/>
          </p:cNvSpPr>
          <p:nvPr/>
        </p:nvSpPr>
        <p:spPr bwMode="auto">
          <a:xfrm>
            <a:off x="7447322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13" name="Copy contact 1">
            <a:extLst>
              <a:ext uri="{FF2B5EF4-FFF2-40B4-BE49-F238E27FC236}">
                <a16:creationId xmlns:a16="http://schemas.microsoft.com/office/drawing/2014/main" id="{D6302E7D-3CED-FFB6-C07F-14D62D29909D}"/>
              </a:ext>
            </a:extLst>
          </p:cNvPr>
          <p:cNvSpPr>
            <a:spLocks/>
          </p:cNvSpPr>
          <p:nvPr/>
        </p:nvSpPr>
        <p:spPr bwMode="gray">
          <a:xfrm>
            <a:off x="7408381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{name_4}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{name_4_position}</a:t>
            </a:r>
          </a:p>
        </p:txBody>
      </p:sp>
      <p:sp>
        <p:nvSpPr>
          <p:cNvPr id="17" name="Text Placeholder 10">
            <a:extLst>
              <a:ext uri="{FF2B5EF4-FFF2-40B4-BE49-F238E27FC236}">
                <a16:creationId xmlns:a16="http://schemas.microsoft.com/office/drawing/2014/main" id="{7C3D6750-BF61-726B-8EFF-3C317C892B5E}"/>
              </a:ext>
            </a:extLst>
          </p:cNvPr>
          <p:cNvSpPr txBox="1">
            <a:spLocks/>
          </p:cNvSpPr>
          <p:nvPr/>
        </p:nvSpPr>
        <p:spPr>
          <a:xfrm>
            <a:off x="7408382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{name_4_self-introduction]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member, intro, intros, introduction, introductions</a:t>
            </a:r>
          </a:p>
        </p:txBody>
      </p:sp>
      <p:sp>
        <p:nvSpPr>
          <p:cNvPr id="28" name="Rectangle 90">
            <a:extLst>
              <a:ext uri="{FF2B5EF4-FFF2-40B4-BE49-F238E27FC236}">
                <a16:creationId xmlns:a16="http://schemas.microsoft.com/office/drawing/2014/main" id="{B2A41EC6-190D-C30B-15C6-7845C9C9A6C7}"/>
              </a:ext>
            </a:extLst>
          </p:cNvPr>
          <p:cNvSpPr>
            <a:spLocks/>
          </p:cNvSpPr>
          <p:nvPr/>
        </p:nvSpPr>
        <p:spPr bwMode="auto">
          <a:xfrm>
            <a:off x="9780786" y="2531651"/>
            <a:ext cx="2000796" cy="200079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cap="all" spc="100">
                <a:solidFill>
                  <a:schemeClr val="bg1"/>
                </a:solidFill>
              </a:rPr>
              <a:t>Image</a:t>
            </a:r>
          </a:p>
        </p:txBody>
      </p:sp>
      <p:sp>
        <p:nvSpPr>
          <p:cNvPr id="29" name="Copy contact 1">
            <a:extLst>
              <a:ext uri="{FF2B5EF4-FFF2-40B4-BE49-F238E27FC236}">
                <a16:creationId xmlns:a16="http://schemas.microsoft.com/office/drawing/2014/main" id="{3208DD72-AE36-713F-57C2-A2B7011EC6C5}"/>
              </a:ext>
            </a:extLst>
          </p:cNvPr>
          <p:cNvSpPr>
            <a:spLocks/>
          </p:cNvSpPr>
          <p:nvPr/>
        </p:nvSpPr>
        <p:spPr bwMode="gray">
          <a:xfrm>
            <a:off x="9741845" y="1664937"/>
            <a:ext cx="2078679" cy="523220"/>
          </a:xfrm>
          <a:prstGeom prst="rect">
            <a:avLst/>
          </a:prstGeom>
        </p:spPr>
        <p:txBody>
          <a:bodyPr wrap="square" lIns="0" tIns="0" rIns="0" bIns="0" anchor="b" anchorCtr="0">
            <a:spAutoFit/>
          </a:bodyPr>
          <a:lstStyle/>
          <a:p>
            <a:pPr lvl="0" algn="ctr" defTabSz="913943"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2000" kern="0" dirty="0">
                <a:solidFill>
                  <a:srgbClr val="1A7449"/>
                </a:solidFill>
                <a:ea typeface="Arial Unicode MS" panose="020B0604020202020204" pitchFamily="34" charset="-128"/>
              </a:rPr>
              <a:t>{name_5}</a:t>
            </a:r>
          </a:p>
          <a:p>
            <a:pPr lvl="0" algn="ctr" defTabSz="913943">
              <a:spcAft>
                <a:spcPts val="2400"/>
              </a:spcAft>
              <a:buClr>
                <a:srgbClr val="879BAA">
                  <a:lumMod val="100000"/>
                </a:srgbClr>
              </a:buClr>
              <a:buSzPct val="100000"/>
              <a:defRPr/>
            </a:pPr>
            <a:r>
              <a:rPr lang="en-US" altLang="zh-CN" sz="1400" b="1" kern="0" dirty="0">
                <a:solidFill>
                  <a:srgbClr val="03522D"/>
                </a:solidFill>
                <a:ea typeface="Arial Unicode MS" panose="020B0604020202020204" pitchFamily="34" charset="-128"/>
              </a:rPr>
              <a:t>{name_5_position}</a:t>
            </a:r>
          </a:p>
        </p:txBody>
      </p:sp>
      <p:sp>
        <p:nvSpPr>
          <p:cNvPr id="30" name="Text Placeholder 10">
            <a:extLst>
              <a:ext uri="{FF2B5EF4-FFF2-40B4-BE49-F238E27FC236}">
                <a16:creationId xmlns:a16="http://schemas.microsoft.com/office/drawing/2014/main" id="{868DCB34-3E54-9646-6E9B-135A08C91B0A}"/>
              </a:ext>
            </a:extLst>
          </p:cNvPr>
          <p:cNvSpPr txBox="1">
            <a:spLocks/>
          </p:cNvSpPr>
          <p:nvPr/>
        </p:nvSpPr>
        <p:spPr>
          <a:xfrm>
            <a:off x="9741846" y="4806600"/>
            <a:ext cx="2078679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4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93192" indent="-173038" algn="l" defTabSz="914400" rtl="0" eaLnBrk="1" latinLnBrk="0" hangingPunct="1">
              <a:lnSpc>
                <a:spcPct val="104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621792" indent="-164592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57250" indent="-1714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5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indent="0" algn="l" defTabSz="914400" rtl="0" eaLnBrk="1" latinLnBrk="0" hangingPunct="1">
              <a:lnSpc>
                <a:spcPct val="93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8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indent="0" algn="l" defTabSz="914400" rtl="0" eaLnBrk="1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​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rebuchet MS" panose="020B0603020202020204" pitchFamily="34" charset="0"/>
              <a:buChar char="​"/>
              <a:defRPr/>
            </a:pPr>
            <a:r>
              <a:rPr lang="en-US" altLang="zh-CN" sz="1400" dirty="0">
                <a:solidFill>
                  <a:prstClr val="black">
                    <a:lumMod val="100000"/>
                  </a:prstClr>
                </a:solidFill>
              </a:rPr>
              <a:t>{name_5_self-introduction]</a:t>
            </a:r>
          </a:p>
        </p:txBody>
      </p:sp>
    </p:spTree>
    <p:extLst>
      <p:ext uri="{BB962C8B-B14F-4D97-AF65-F5344CB8AC3E}">
        <p14:creationId xmlns:p14="http://schemas.microsoft.com/office/powerpoint/2010/main" val="3072362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XILIARYSHAPE" val="auxiliaryShap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114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 Unicode MS</vt:lpstr>
      <vt:lpstr>LiciumFont 2022 Bold</vt:lpstr>
      <vt:lpstr>等线</vt:lpstr>
      <vt:lpstr>理想品牌字体 2022</vt:lpstr>
      <vt:lpstr>Arial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2025-09-08T09:57:41Z</dcterms:created>
  <dcterms:modified xsi:type="dcterms:W3CDTF">2025-09-08T10:00:20Z</dcterms:modified>
</cp:coreProperties>
</file>