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8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470733-7478-4F4E-9DEC-F15752ABB4EB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37678-E701-48DC-8363-A2ADC965A77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49185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7081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3597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645387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13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253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675000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582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22877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oleObject" Target="../embeddings/oleObject5.bin"/><Relationship Id="rId10" Type="http://schemas.openxmlformats.org/officeDocument/2006/relationships/image" Target="../media/image8.sv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25" name="Gruppieren 30">
            <a:extLst>
              <a:ext uri="{FF2B5EF4-FFF2-40B4-BE49-F238E27FC236}">
                <a16:creationId xmlns:a16="http://schemas.microsoft.com/office/drawing/2014/main" id="{0DEB0D09-8714-973C-4744-502E6B855A77}"/>
              </a:ext>
            </a:extLst>
          </p:cNvPr>
          <p:cNvGrpSpPr>
            <a:grpSpLocks/>
          </p:cNvGrpSpPr>
          <p:nvPr/>
        </p:nvGrpSpPr>
        <p:grpSpPr>
          <a:xfrm>
            <a:off x="9574154" y="2444194"/>
            <a:ext cx="184119" cy="183471"/>
            <a:chOff x="9911350" y="1823698"/>
            <a:chExt cx="198699" cy="198000"/>
          </a:xfrm>
        </p:grpSpPr>
        <p:sp>
          <p:nvSpPr>
            <p:cNvPr id="26" name="Rechteck 31">
              <a:extLst>
                <a:ext uri="{FF2B5EF4-FFF2-40B4-BE49-F238E27FC236}">
                  <a16:creationId xmlns:a16="http://schemas.microsoft.com/office/drawing/2014/main" id="{EBD11B45-1C37-AADC-30E5-3B4E7365FB7A}"/>
                </a:ext>
              </a:extLst>
            </p:cNvPr>
            <p:cNvSpPr>
              <a:spLocks/>
            </p:cNvSpPr>
            <p:nvPr/>
          </p:nvSpPr>
          <p:spPr>
            <a:xfrm>
              <a:off x="9911350" y="1823698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pic>
          <p:nvPicPr>
            <p:cNvPr id="27" name="Grafik 32">
              <a:extLst>
                <a:ext uri="{FF2B5EF4-FFF2-40B4-BE49-F238E27FC236}">
                  <a16:creationId xmlns:a16="http://schemas.microsoft.com/office/drawing/2014/main" id="{6DCB362F-3813-DAFB-33F1-F311F040F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52823" y="1868833"/>
              <a:ext cx="115753" cy="107730"/>
            </a:xfrm>
            <a:prstGeom prst="rect">
              <a:avLst/>
            </a:prstGeom>
          </p:spPr>
        </p:pic>
      </p:grpSp>
      <p:grpSp>
        <p:nvGrpSpPr>
          <p:cNvPr id="32" name="Gruppieren 33">
            <a:extLst>
              <a:ext uri="{FF2B5EF4-FFF2-40B4-BE49-F238E27FC236}">
                <a16:creationId xmlns:a16="http://schemas.microsoft.com/office/drawing/2014/main" id="{7A006D58-E7BE-17AD-8290-4A1CBC3FFCE2}"/>
              </a:ext>
            </a:extLst>
          </p:cNvPr>
          <p:cNvGrpSpPr>
            <a:grpSpLocks/>
          </p:cNvGrpSpPr>
          <p:nvPr/>
        </p:nvGrpSpPr>
        <p:grpSpPr>
          <a:xfrm>
            <a:off x="9574154" y="2755711"/>
            <a:ext cx="184119" cy="183471"/>
            <a:chOff x="9911350" y="2152150"/>
            <a:chExt cx="198699" cy="198000"/>
          </a:xfrm>
        </p:grpSpPr>
        <p:sp>
          <p:nvSpPr>
            <p:cNvPr id="33" name="Rechteck 34">
              <a:extLst>
                <a:ext uri="{FF2B5EF4-FFF2-40B4-BE49-F238E27FC236}">
                  <a16:creationId xmlns:a16="http://schemas.microsoft.com/office/drawing/2014/main" id="{DCE45CFD-7BD4-FF24-BD9C-5AAAF31789B1}"/>
                </a:ext>
              </a:extLst>
            </p:cNvPr>
            <p:cNvSpPr>
              <a:spLocks/>
            </p:cNvSpPr>
            <p:nvPr/>
          </p:nvSpPr>
          <p:spPr>
            <a:xfrm>
              <a:off x="9911350" y="2152150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pic>
          <p:nvPicPr>
            <p:cNvPr id="34" name="Grafik 35">
              <a:extLst>
                <a:ext uri="{FF2B5EF4-FFF2-40B4-BE49-F238E27FC236}">
                  <a16:creationId xmlns:a16="http://schemas.microsoft.com/office/drawing/2014/main" id="{E6AB2132-97FF-436D-735C-4250CC1D8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56512" y="2196962"/>
              <a:ext cx="108375" cy="108375"/>
            </a:xfrm>
            <a:prstGeom prst="rect">
              <a:avLst/>
            </a:prstGeom>
          </p:spPr>
        </p:pic>
      </p:grpSp>
      <p:grpSp>
        <p:nvGrpSpPr>
          <p:cNvPr id="39" name="Gruppieren 36">
            <a:extLst>
              <a:ext uri="{FF2B5EF4-FFF2-40B4-BE49-F238E27FC236}">
                <a16:creationId xmlns:a16="http://schemas.microsoft.com/office/drawing/2014/main" id="{6C058B37-0994-9764-034D-1A161BE40B32}"/>
              </a:ext>
            </a:extLst>
          </p:cNvPr>
          <p:cNvGrpSpPr>
            <a:grpSpLocks/>
          </p:cNvGrpSpPr>
          <p:nvPr/>
        </p:nvGrpSpPr>
        <p:grpSpPr>
          <a:xfrm>
            <a:off x="9574154" y="2132678"/>
            <a:ext cx="184119" cy="183471"/>
            <a:chOff x="9911350" y="1495245"/>
            <a:chExt cx="198699" cy="198000"/>
          </a:xfrm>
        </p:grpSpPr>
        <p:sp>
          <p:nvSpPr>
            <p:cNvPr id="40" name="Rechteck 37">
              <a:extLst>
                <a:ext uri="{FF2B5EF4-FFF2-40B4-BE49-F238E27FC236}">
                  <a16:creationId xmlns:a16="http://schemas.microsoft.com/office/drawing/2014/main" id="{34D186B9-2CE9-BBB0-EE06-CE087CF22677}"/>
                </a:ext>
              </a:extLst>
            </p:cNvPr>
            <p:cNvSpPr>
              <a:spLocks/>
            </p:cNvSpPr>
            <p:nvPr/>
          </p:nvSpPr>
          <p:spPr>
            <a:xfrm>
              <a:off x="9911350" y="1495245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pic>
          <p:nvPicPr>
            <p:cNvPr id="41" name="Grafik 38">
              <a:extLst>
                <a:ext uri="{FF2B5EF4-FFF2-40B4-BE49-F238E27FC236}">
                  <a16:creationId xmlns:a16="http://schemas.microsoft.com/office/drawing/2014/main" id="{5B3CE101-273A-C32F-F511-1244A6F15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33932" y="1517476"/>
              <a:ext cx="153537" cy="153537"/>
            </a:xfrm>
            <a:prstGeom prst="rect">
              <a:avLst/>
            </a:prstGeom>
          </p:spPr>
        </p:pic>
      </p:grpSp>
      <p:grpSp>
        <p:nvGrpSpPr>
          <p:cNvPr id="47" name="Gruppieren 66">
            <a:extLst>
              <a:ext uri="{FF2B5EF4-FFF2-40B4-BE49-F238E27FC236}">
                <a16:creationId xmlns:a16="http://schemas.microsoft.com/office/drawing/2014/main" id="{3B364607-22ED-47B8-77DE-C2009B861D29}"/>
              </a:ext>
            </a:extLst>
          </p:cNvPr>
          <p:cNvGrpSpPr>
            <a:grpSpLocks/>
          </p:cNvGrpSpPr>
          <p:nvPr/>
        </p:nvGrpSpPr>
        <p:grpSpPr>
          <a:xfrm>
            <a:off x="9574154" y="3843753"/>
            <a:ext cx="184119" cy="183471"/>
            <a:chOff x="9911350" y="1823698"/>
            <a:chExt cx="198699" cy="198000"/>
          </a:xfrm>
        </p:grpSpPr>
        <p:sp>
          <p:nvSpPr>
            <p:cNvPr id="48" name="Rechteck 67">
              <a:extLst>
                <a:ext uri="{FF2B5EF4-FFF2-40B4-BE49-F238E27FC236}">
                  <a16:creationId xmlns:a16="http://schemas.microsoft.com/office/drawing/2014/main" id="{C5A9350D-7E97-9497-E16F-B98480B1C574}"/>
                </a:ext>
              </a:extLst>
            </p:cNvPr>
            <p:cNvSpPr>
              <a:spLocks/>
            </p:cNvSpPr>
            <p:nvPr/>
          </p:nvSpPr>
          <p:spPr>
            <a:xfrm>
              <a:off x="9911350" y="1823698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pic>
          <p:nvPicPr>
            <p:cNvPr id="49" name="Grafik 68">
              <a:extLst>
                <a:ext uri="{FF2B5EF4-FFF2-40B4-BE49-F238E27FC236}">
                  <a16:creationId xmlns:a16="http://schemas.microsoft.com/office/drawing/2014/main" id="{9B2348A0-AC69-9ABA-AB7F-DABF15EDA61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52823" y="1868833"/>
              <a:ext cx="115753" cy="107730"/>
            </a:xfrm>
            <a:prstGeom prst="rect">
              <a:avLst/>
            </a:prstGeom>
          </p:spPr>
        </p:pic>
      </p:grpSp>
      <p:grpSp>
        <p:nvGrpSpPr>
          <p:cNvPr id="54" name="Gruppieren 69">
            <a:extLst>
              <a:ext uri="{FF2B5EF4-FFF2-40B4-BE49-F238E27FC236}">
                <a16:creationId xmlns:a16="http://schemas.microsoft.com/office/drawing/2014/main" id="{8F17C180-51D5-A011-5307-D99FDE0F54FA}"/>
              </a:ext>
            </a:extLst>
          </p:cNvPr>
          <p:cNvGrpSpPr>
            <a:grpSpLocks/>
          </p:cNvGrpSpPr>
          <p:nvPr/>
        </p:nvGrpSpPr>
        <p:grpSpPr>
          <a:xfrm>
            <a:off x="9574154" y="4155270"/>
            <a:ext cx="184119" cy="183471"/>
            <a:chOff x="9911350" y="2152150"/>
            <a:chExt cx="198699" cy="198000"/>
          </a:xfrm>
        </p:grpSpPr>
        <p:sp>
          <p:nvSpPr>
            <p:cNvPr id="55" name="Rechteck 70">
              <a:extLst>
                <a:ext uri="{FF2B5EF4-FFF2-40B4-BE49-F238E27FC236}">
                  <a16:creationId xmlns:a16="http://schemas.microsoft.com/office/drawing/2014/main" id="{3AA24349-7745-B961-73ED-4898F48842C6}"/>
                </a:ext>
              </a:extLst>
            </p:cNvPr>
            <p:cNvSpPr>
              <a:spLocks/>
            </p:cNvSpPr>
            <p:nvPr/>
          </p:nvSpPr>
          <p:spPr>
            <a:xfrm>
              <a:off x="9911350" y="2152150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pic>
          <p:nvPicPr>
            <p:cNvPr id="56" name="Grafik 71">
              <a:extLst>
                <a:ext uri="{FF2B5EF4-FFF2-40B4-BE49-F238E27FC236}">
                  <a16:creationId xmlns:a16="http://schemas.microsoft.com/office/drawing/2014/main" id="{65B6FC36-E055-EBF0-485D-09F14A1CD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56512" y="2196962"/>
              <a:ext cx="108375" cy="108375"/>
            </a:xfrm>
            <a:prstGeom prst="rect">
              <a:avLst/>
            </a:prstGeom>
          </p:spPr>
        </p:pic>
      </p:grpSp>
      <p:grpSp>
        <p:nvGrpSpPr>
          <p:cNvPr id="61" name="Gruppieren 72">
            <a:extLst>
              <a:ext uri="{FF2B5EF4-FFF2-40B4-BE49-F238E27FC236}">
                <a16:creationId xmlns:a16="http://schemas.microsoft.com/office/drawing/2014/main" id="{83138FB0-F80D-C0BE-B412-EAD19A313954}"/>
              </a:ext>
            </a:extLst>
          </p:cNvPr>
          <p:cNvGrpSpPr>
            <a:grpSpLocks/>
          </p:cNvGrpSpPr>
          <p:nvPr/>
        </p:nvGrpSpPr>
        <p:grpSpPr>
          <a:xfrm>
            <a:off x="9574154" y="3532237"/>
            <a:ext cx="184119" cy="183471"/>
            <a:chOff x="9911350" y="1495245"/>
            <a:chExt cx="198699" cy="198000"/>
          </a:xfrm>
        </p:grpSpPr>
        <p:sp>
          <p:nvSpPr>
            <p:cNvPr id="62" name="Rechteck 73">
              <a:extLst>
                <a:ext uri="{FF2B5EF4-FFF2-40B4-BE49-F238E27FC236}">
                  <a16:creationId xmlns:a16="http://schemas.microsoft.com/office/drawing/2014/main" id="{176EE3B8-C319-0A3E-F29F-8DA9C2887F22}"/>
                </a:ext>
              </a:extLst>
            </p:cNvPr>
            <p:cNvSpPr>
              <a:spLocks/>
            </p:cNvSpPr>
            <p:nvPr/>
          </p:nvSpPr>
          <p:spPr>
            <a:xfrm>
              <a:off x="9911350" y="1495245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pic>
          <p:nvPicPr>
            <p:cNvPr id="63" name="Grafik 74">
              <a:extLst>
                <a:ext uri="{FF2B5EF4-FFF2-40B4-BE49-F238E27FC236}">
                  <a16:creationId xmlns:a16="http://schemas.microsoft.com/office/drawing/2014/main" id="{DCB67DE5-568C-3ABF-A6A2-6C0C6CABB3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33932" y="1517476"/>
              <a:ext cx="153537" cy="153537"/>
            </a:xfrm>
            <a:prstGeom prst="rect">
              <a:avLst/>
            </a:prstGeom>
          </p:spPr>
        </p:pic>
      </p:grpSp>
      <p:grpSp>
        <p:nvGrpSpPr>
          <p:cNvPr id="68" name="Gruppieren 78">
            <a:extLst>
              <a:ext uri="{FF2B5EF4-FFF2-40B4-BE49-F238E27FC236}">
                <a16:creationId xmlns:a16="http://schemas.microsoft.com/office/drawing/2014/main" id="{63E8567B-9460-5606-D9CB-624817645F74}"/>
              </a:ext>
            </a:extLst>
          </p:cNvPr>
          <p:cNvGrpSpPr>
            <a:grpSpLocks/>
          </p:cNvGrpSpPr>
          <p:nvPr/>
        </p:nvGrpSpPr>
        <p:grpSpPr>
          <a:xfrm>
            <a:off x="9574154" y="5243313"/>
            <a:ext cx="184119" cy="183471"/>
            <a:chOff x="9911350" y="1823698"/>
            <a:chExt cx="198699" cy="198000"/>
          </a:xfrm>
        </p:grpSpPr>
        <p:sp>
          <p:nvSpPr>
            <p:cNvPr id="69" name="Rechteck 79">
              <a:extLst>
                <a:ext uri="{FF2B5EF4-FFF2-40B4-BE49-F238E27FC236}">
                  <a16:creationId xmlns:a16="http://schemas.microsoft.com/office/drawing/2014/main" id="{4AA21705-0093-9C16-A815-3674FAA319A7}"/>
                </a:ext>
              </a:extLst>
            </p:cNvPr>
            <p:cNvSpPr>
              <a:spLocks/>
            </p:cNvSpPr>
            <p:nvPr/>
          </p:nvSpPr>
          <p:spPr>
            <a:xfrm>
              <a:off x="9911350" y="1823698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pic>
          <p:nvPicPr>
            <p:cNvPr id="70" name="Grafik 80">
              <a:extLst>
                <a:ext uri="{FF2B5EF4-FFF2-40B4-BE49-F238E27FC236}">
                  <a16:creationId xmlns:a16="http://schemas.microsoft.com/office/drawing/2014/main" id="{1074BECE-42AF-2D10-2907-EF89D66B5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952823" y="1868833"/>
              <a:ext cx="115753" cy="107730"/>
            </a:xfrm>
            <a:prstGeom prst="rect">
              <a:avLst/>
            </a:prstGeom>
          </p:spPr>
        </p:pic>
      </p:grpSp>
      <p:grpSp>
        <p:nvGrpSpPr>
          <p:cNvPr id="75" name="Gruppieren 81">
            <a:extLst>
              <a:ext uri="{FF2B5EF4-FFF2-40B4-BE49-F238E27FC236}">
                <a16:creationId xmlns:a16="http://schemas.microsoft.com/office/drawing/2014/main" id="{64AC27D2-48B0-C641-FE23-53A9CED78BCA}"/>
              </a:ext>
            </a:extLst>
          </p:cNvPr>
          <p:cNvGrpSpPr>
            <a:grpSpLocks/>
          </p:cNvGrpSpPr>
          <p:nvPr/>
        </p:nvGrpSpPr>
        <p:grpSpPr>
          <a:xfrm>
            <a:off x="9574154" y="5554829"/>
            <a:ext cx="184119" cy="183471"/>
            <a:chOff x="9911350" y="2152150"/>
            <a:chExt cx="198699" cy="198000"/>
          </a:xfrm>
        </p:grpSpPr>
        <p:sp>
          <p:nvSpPr>
            <p:cNvPr id="76" name="Rechteck 82">
              <a:extLst>
                <a:ext uri="{FF2B5EF4-FFF2-40B4-BE49-F238E27FC236}">
                  <a16:creationId xmlns:a16="http://schemas.microsoft.com/office/drawing/2014/main" id="{F68C2071-C65B-9F1E-2695-EF2567D2D1AB}"/>
                </a:ext>
              </a:extLst>
            </p:cNvPr>
            <p:cNvSpPr>
              <a:spLocks/>
            </p:cNvSpPr>
            <p:nvPr/>
          </p:nvSpPr>
          <p:spPr>
            <a:xfrm>
              <a:off x="9911350" y="2152150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pic>
          <p:nvPicPr>
            <p:cNvPr id="77" name="Grafik 83">
              <a:extLst>
                <a:ext uri="{FF2B5EF4-FFF2-40B4-BE49-F238E27FC236}">
                  <a16:creationId xmlns:a16="http://schemas.microsoft.com/office/drawing/2014/main" id="{49C03EA0-2143-13EA-40FB-A761DF32D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9956512" y="2196962"/>
              <a:ext cx="108375" cy="108375"/>
            </a:xfrm>
            <a:prstGeom prst="rect">
              <a:avLst/>
            </a:prstGeom>
          </p:spPr>
        </p:pic>
      </p:grpSp>
      <p:grpSp>
        <p:nvGrpSpPr>
          <p:cNvPr id="82" name="Gruppieren 84">
            <a:extLst>
              <a:ext uri="{FF2B5EF4-FFF2-40B4-BE49-F238E27FC236}">
                <a16:creationId xmlns:a16="http://schemas.microsoft.com/office/drawing/2014/main" id="{BA22F6FF-9212-954B-9442-CE134578804B}"/>
              </a:ext>
            </a:extLst>
          </p:cNvPr>
          <p:cNvGrpSpPr>
            <a:grpSpLocks/>
          </p:cNvGrpSpPr>
          <p:nvPr/>
        </p:nvGrpSpPr>
        <p:grpSpPr>
          <a:xfrm>
            <a:off x="9574154" y="4931796"/>
            <a:ext cx="184119" cy="183471"/>
            <a:chOff x="9911350" y="1495245"/>
            <a:chExt cx="198699" cy="198000"/>
          </a:xfrm>
        </p:grpSpPr>
        <p:sp>
          <p:nvSpPr>
            <p:cNvPr id="83" name="Rechteck 85">
              <a:extLst>
                <a:ext uri="{FF2B5EF4-FFF2-40B4-BE49-F238E27FC236}">
                  <a16:creationId xmlns:a16="http://schemas.microsoft.com/office/drawing/2014/main" id="{3AA4DF29-6A26-261F-9227-A777C46E86F2}"/>
                </a:ext>
              </a:extLst>
            </p:cNvPr>
            <p:cNvSpPr>
              <a:spLocks/>
            </p:cNvSpPr>
            <p:nvPr/>
          </p:nvSpPr>
          <p:spPr>
            <a:xfrm>
              <a:off x="9911350" y="1495245"/>
              <a:ext cx="198699" cy="19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pic>
          <p:nvPicPr>
            <p:cNvPr id="84" name="Grafik 86">
              <a:extLst>
                <a:ext uri="{FF2B5EF4-FFF2-40B4-BE49-F238E27FC236}">
                  <a16:creationId xmlns:a16="http://schemas.microsoft.com/office/drawing/2014/main" id="{39EDFCC1-1603-C353-2C7D-D57232864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933932" y="1517476"/>
              <a:ext cx="153537" cy="153537"/>
            </a:xfrm>
            <a:prstGeom prst="rect">
              <a:avLst/>
            </a:prstGeom>
          </p:spPr>
        </p:pic>
      </p:grpSp>
      <p:cxnSp>
        <p:nvCxnSpPr>
          <p:cNvPr id="2" name="Gerader Verbinder 7">
            <a:extLst>
              <a:ext uri="{FF2B5EF4-FFF2-40B4-BE49-F238E27FC236}">
                <a16:creationId xmlns:a16="http://schemas.microsoft.com/office/drawing/2014/main" id="{7020E956-68AC-4B33-1BDF-2D216D920080}"/>
              </a:ext>
            </a:extLst>
          </p:cNvPr>
          <p:cNvCxnSpPr>
            <a:cxnSpLocks/>
          </p:cNvCxnSpPr>
          <p:nvPr/>
        </p:nvCxnSpPr>
        <p:spPr>
          <a:xfrm>
            <a:off x="2171610" y="3391468"/>
            <a:ext cx="963938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8">
            <a:extLst>
              <a:ext uri="{FF2B5EF4-FFF2-40B4-BE49-F238E27FC236}">
                <a16:creationId xmlns:a16="http://schemas.microsoft.com/office/drawing/2014/main" id="{AB279FA8-02CD-134E-BDD8-1F5035348E1B}"/>
              </a:ext>
            </a:extLst>
          </p:cNvPr>
          <p:cNvCxnSpPr>
            <a:cxnSpLocks/>
          </p:cNvCxnSpPr>
          <p:nvPr/>
        </p:nvCxnSpPr>
        <p:spPr>
          <a:xfrm>
            <a:off x="2171610" y="4791027"/>
            <a:ext cx="9639389" cy="0"/>
          </a:xfrm>
          <a:prstGeom prst="line">
            <a:avLst/>
          </a:prstGeom>
          <a:ln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platzhalter 9">
            <a:extLst>
              <a:ext uri="{FF2B5EF4-FFF2-40B4-BE49-F238E27FC236}">
                <a16:creationId xmlns:a16="http://schemas.microsoft.com/office/drawing/2014/main" id="{4BFC2C1F-88C6-8DC6-692E-C5A76FF0C443}"/>
              </a:ext>
            </a:extLst>
          </p:cNvPr>
          <p:cNvSpPr txBox="1">
            <a:spLocks/>
          </p:cNvSpPr>
          <p:nvPr/>
        </p:nvSpPr>
        <p:spPr bwMode="gray">
          <a:xfrm>
            <a:off x="2171611" y="2124596"/>
            <a:ext cx="2304771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1" dirty="0">
                <a:solidFill>
                  <a:srgbClr val="03522D"/>
                </a:solidFill>
                <a:latin typeface="理想品牌字体 2022"/>
                <a:ea typeface="理想品牌字体 2022"/>
              </a:rPr>
              <a:t>{name_1_position}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9" name="Textplatzhalter 9">
            <a:extLst>
              <a:ext uri="{FF2B5EF4-FFF2-40B4-BE49-F238E27FC236}">
                <a16:creationId xmlns:a16="http://schemas.microsoft.com/office/drawing/2014/main" id="{0764F9B6-192C-1FA1-D523-D7ECE1C0BC23}"/>
              </a:ext>
            </a:extLst>
          </p:cNvPr>
          <p:cNvSpPr txBox="1">
            <a:spLocks/>
          </p:cNvSpPr>
          <p:nvPr/>
        </p:nvSpPr>
        <p:spPr bwMode="gray">
          <a:xfrm>
            <a:off x="2171612" y="2724016"/>
            <a:ext cx="1493013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e_1_description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</p:txBody>
      </p:sp>
      <p:sp>
        <p:nvSpPr>
          <p:cNvPr id="13" name="Textplatzhalter 9">
            <a:extLst>
              <a:ext uri="{FF2B5EF4-FFF2-40B4-BE49-F238E27FC236}">
                <a16:creationId xmlns:a16="http://schemas.microsoft.com/office/drawing/2014/main" id="{31F5E4B8-74CB-FE94-935B-35CB7DD9D1B1}"/>
              </a:ext>
            </a:extLst>
          </p:cNvPr>
          <p:cNvSpPr txBox="1">
            <a:spLocks/>
          </p:cNvSpPr>
          <p:nvPr/>
        </p:nvSpPr>
        <p:spPr bwMode="gray">
          <a:xfrm>
            <a:off x="4259706" y="1557337"/>
            <a:ext cx="2236845" cy="40011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1A7449"/>
                </a:solidFill>
                <a:latin typeface="理想品牌字体 2022"/>
                <a:ea typeface="理想品牌字体 2022"/>
              </a:rPr>
              <a:t>经历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6AA1A039-84D4-56BE-11B1-8CDC7AC4901B}"/>
              </a:ext>
            </a:extLst>
          </p:cNvPr>
          <p:cNvSpPr txBox="1">
            <a:spLocks/>
          </p:cNvSpPr>
          <p:nvPr/>
        </p:nvSpPr>
        <p:spPr bwMode="gray">
          <a:xfrm>
            <a:off x="6926694" y="1557337"/>
            <a:ext cx="2236845" cy="40011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zh-CN" altLang="en-US" sz="1800" dirty="0">
                <a:solidFill>
                  <a:srgbClr val="1A7449"/>
                </a:solidFill>
                <a:latin typeface="理想品牌字体 2022"/>
                <a:ea typeface="理想品牌字体 2022"/>
              </a:rPr>
              <a:t>技能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24" name="Textplatzhalter 9">
            <a:extLst>
              <a:ext uri="{FF2B5EF4-FFF2-40B4-BE49-F238E27FC236}">
                <a16:creationId xmlns:a16="http://schemas.microsoft.com/office/drawing/2014/main" id="{658E5AA7-4B3A-7F77-3231-845271716330}"/>
              </a:ext>
            </a:extLst>
          </p:cNvPr>
          <p:cNvSpPr txBox="1">
            <a:spLocks/>
          </p:cNvSpPr>
          <p:nvPr/>
        </p:nvSpPr>
        <p:spPr bwMode="gray">
          <a:xfrm>
            <a:off x="9857320" y="2443597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srgbClr val="575757"/>
                </a:solidFill>
                <a:latin typeface="理想品牌字体 2022"/>
                <a:ea typeface="理想品牌字体 2022"/>
              </a:rPr>
              <a:t>{name_1_wechat}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31" name="Textplatzhalter 9">
            <a:extLst>
              <a:ext uri="{FF2B5EF4-FFF2-40B4-BE49-F238E27FC236}">
                <a16:creationId xmlns:a16="http://schemas.microsoft.com/office/drawing/2014/main" id="{99063395-3199-FB5F-C661-320F55F5FEC5}"/>
              </a:ext>
            </a:extLst>
          </p:cNvPr>
          <p:cNvSpPr txBox="1">
            <a:spLocks/>
          </p:cNvSpPr>
          <p:nvPr/>
        </p:nvSpPr>
        <p:spPr bwMode="gray">
          <a:xfrm>
            <a:off x="9857320" y="2662780"/>
            <a:ext cx="1618227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{name_1_phone_number}</a:t>
            </a:r>
          </a:p>
        </p:txBody>
      </p:sp>
      <p:sp>
        <p:nvSpPr>
          <p:cNvPr id="35" name="Textplatzhalter 9">
            <a:extLst>
              <a:ext uri="{FF2B5EF4-FFF2-40B4-BE49-F238E27FC236}">
                <a16:creationId xmlns:a16="http://schemas.microsoft.com/office/drawing/2014/main" id="{82BA237A-7F38-CE63-A05D-D1EEC86A7153}"/>
              </a:ext>
            </a:extLst>
          </p:cNvPr>
          <p:cNvSpPr txBox="1">
            <a:spLocks/>
          </p:cNvSpPr>
          <p:nvPr/>
        </p:nvSpPr>
        <p:spPr bwMode="gray">
          <a:xfrm>
            <a:off x="4259706" y="2138855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{name_1_experience}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36" name="Textplatzhalter 9">
            <a:extLst>
              <a:ext uri="{FF2B5EF4-FFF2-40B4-BE49-F238E27FC236}">
                <a16:creationId xmlns:a16="http://schemas.microsoft.com/office/drawing/2014/main" id="{F61D9728-39F9-BFDC-70E8-4B985DE7E25B}"/>
              </a:ext>
            </a:extLst>
          </p:cNvPr>
          <p:cNvSpPr txBox="1">
            <a:spLocks/>
          </p:cNvSpPr>
          <p:nvPr/>
        </p:nvSpPr>
        <p:spPr bwMode="gray">
          <a:xfrm>
            <a:off x="6926694" y="2132080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{name_1_sikk}</a:t>
            </a:r>
          </a:p>
        </p:txBody>
      </p:sp>
      <p:sp>
        <p:nvSpPr>
          <p:cNvPr id="38" name="Textplatzhalter 9">
            <a:extLst>
              <a:ext uri="{FF2B5EF4-FFF2-40B4-BE49-F238E27FC236}">
                <a16:creationId xmlns:a16="http://schemas.microsoft.com/office/drawing/2014/main" id="{B14CDAC8-534D-4E5B-7C32-53F42524675B}"/>
              </a:ext>
            </a:extLst>
          </p:cNvPr>
          <p:cNvSpPr txBox="1">
            <a:spLocks/>
          </p:cNvSpPr>
          <p:nvPr/>
        </p:nvSpPr>
        <p:spPr bwMode="gray">
          <a:xfrm>
            <a:off x="9857320" y="2132080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{name_1_email}</a:t>
            </a:r>
          </a:p>
        </p:txBody>
      </p:sp>
      <p:sp>
        <p:nvSpPr>
          <p:cNvPr id="46" name="Textplatzhalter 9">
            <a:extLst>
              <a:ext uri="{FF2B5EF4-FFF2-40B4-BE49-F238E27FC236}">
                <a16:creationId xmlns:a16="http://schemas.microsoft.com/office/drawing/2014/main" id="{44C51A43-29DA-8680-FA1A-E873AC049BD8}"/>
              </a:ext>
            </a:extLst>
          </p:cNvPr>
          <p:cNvSpPr txBox="1">
            <a:spLocks/>
          </p:cNvSpPr>
          <p:nvPr/>
        </p:nvSpPr>
        <p:spPr bwMode="gray">
          <a:xfrm>
            <a:off x="9857320" y="3843156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{name_2_wechat}</a:t>
            </a:r>
            <a:endParaRPr lang="en-US" altLang="zh-CN" sz="1000" dirty="0">
              <a:solidFill>
                <a:srgbClr val="575757"/>
              </a:solidFill>
            </a:endParaRPr>
          </a:p>
        </p:txBody>
      </p:sp>
      <p:sp>
        <p:nvSpPr>
          <p:cNvPr id="53" name="Textplatzhalter 9">
            <a:extLst>
              <a:ext uri="{FF2B5EF4-FFF2-40B4-BE49-F238E27FC236}">
                <a16:creationId xmlns:a16="http://schemas.microsoft.com/office/drawing/2014/main" id="{C9323FF5-B2D1-0D7F-4EAA-17CDE95AF4EE}"/>
              </a:ext>
            </a:extLst>
          </p:cNvPr>
          <p:cNvSpPr txBox="1">
            <a:spLocks/>
          </p:cNvSpPr>
          <p:nvPr/>
        </p:nvSpPr>
        <p:spPr bwMode="gray">
          <a:xfrm>
            <a:off x="9857320" y="4062339"/>
            <a:ext cx="1618227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{name_2_phone_number}</a:t>
            </a:r>
          </a:p>
        </p:txBody>
      </p:sp>
      <p:sp>
        <p:nvSpPr>
          <p:cNvPr id="57" name="Textplatzhalter 9">
            <a:extLst>
              <a:ext uri="{FF2B5EF4-FFF2-40B4-BE49-F238E27FC236}">
                <a16:creationId xmlns:a16="http://schemas.microsoft.com/office/drawing/2014/main" id="{41DB3196-5886-5A33-1D88-1CBC967EC3F3}"/>
              </a:ext>
            </a:extLst>
          </p:cNvPr>
          <p:cNvSpPr txBox="1">
            <a:spLocks/>
          </p:cNvSpPr>
          <p:nvPr/>
        </p:nvSpPr>
        <p:spPr bwMode="gray">
          <a:xfrm>
            <a:off x="4259706" y="3538414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{name_2_experience}</a:t>
            </a:r>
          </a:p>
        </p:txBody>
      </p:sp>
      <p:sp>
        <p:nvSpPr>
          <p:cNvPr id="60" name="Textplatzhalter 9">
            <a:extLst>
              <a:ext uri="{FF2B5EF4-FFF2-40B4-BE49-F238E27FC236}">
                <a16:creationId xmlns:a16="http://schemas.microsoft.com/office/drawing/2014/main" id="{5318B782-3A3C-6C45-D1B9-C288B02BD5CD}"/>
              </a:ext>
            </a:extLst>
          </p:cNvPr>
          <p:cNvSpPr txBox="1">
            <a:spLocks/>
          </p:cNvSpPr>
          <p:nvPr/>
        </p:nvSpPr>
        <p:spPr bwMode="gray">
          <a:xfrm>
            <a:off x="9857320" y="3531639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{name_2_email}</a:t>
            </a:r>
          </a:p>
        </p:txBody>
      </p:sp>
      <p:sp>
        <p:nvSpPr>
          <p:cNvPr id="67" name="Textplatzhalter 9">
            <a:extLst>
              <a:ext uri="{FF2B5EF4-FFF2-40B4-BE49-F238E27FC236}">
                <a16:creationId xmlns:a16="http://schemas.microsoft.com/office/drawing/2014/main" id="{72169523-75FD-AA03-800B-54EB6D814983}"/>
              </a:ext>
            </a:extLst>
          </p:cNvPr>
          <p:cNvSpPr txBox="1">
            <a:spLocks/>
          </p:cNvSpPr>
          <p:nvPr/>
        </p:nvSpPr>
        <p:spPr bwMode="gray">
          <a:xfrm>
            <a:off x="9857320" y="5242716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{name_3_wechat}</a:t>
            </a:r>
            <a:endParaRPr lang="en-US" altLang="zh-CN" sz="800" dirty="0">
              <a:solidFill>
                <a:srgbClr val="575757"/>
              </a:solidFill>
            </a:endParaRPr>
          </a:p>
        </p:txBody>
      </p:sp>
      <p:sp>
        <p:nvSpPr>
          <p:cNvPr id="74" name="Textplatzhalter 9">
            <a:extLst>
              <a:ext uri="{FF2B5EF4-FFF2-40B4-BE49-F238E27FC236}">
                <a16:creationId xmlns:a16="http://schemas.microsoft.com/office/drawing/2014/main" id="{D9A50867-EA73-CBFC-5062-4C4210D8942E}"/>
              </a:ext>
            </a:extLst>
          </p:cNvPr>
          <p:cNvSpPr txBox="1">
            <a:spLocks/>
          </p:cNvSpPr>
          <p:nvPr/>
        </p:nvSpPr>
        <p:spPr bwMode="gray">
          <a:xfrm>
            <a:off x="9857320" y="5461899"/>
            <a:ext cx="1618227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{name_3_phone_number}</a:t>
            </a:r>
          </a:p>
        </p:txBody>
      </p:sp>
      <p:sp>
        <p:nvSpPr>
          <p:cNvPr id="81" name="Textplatzhalter 9">
            <a:extLst>
              <a:ext uri="{FF2B5EF4-FFF2-40B4-BE49-F238E27FC236}">
                <a16:creationId xmlns:a16="http://schemas.microsoft.com/office/drawing/2014/main" id="{DBFC4D95-452C-5B39-B97F-640741923E09}"/>
              </a:ext>
            </a:extLst>
          </p:cNvPr>
          <p:cNvSpPr txBox="1">
            <a:spLocks/>
          </p:cNvSpPr>
          <p:nvPr/>
        </p:nvSpPr>
        <p:spPr bwMode="gray">
          <a:xfrm>
            <a:off x="9857320" y="4931199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{name_3_email}</a:t>
            </a:r>
          </a:p>
        </p:txBody>
      </p:sp>
      <p:sp>
        <p:nvSpPr>
          <p:cNvPr id="85" name="Rechteck 87">
            <a:extLst>
              <a:ext uri="{FF2B5EF4-FFF2-40B4-BE49-F238E27FC236}">
                <a16:creationId xmlns:a16="http://schemas.microsoft.com/office/drawing/2014/main" id="{FF469E8C-B5E5-C243-F7F9-CD009483E89E}"/>
              </a:ext>
            </a:extLst>
          </p:cNvPr>
          <p:cNvSpPr>
            <a:spLocks/>
          </p:cNvSpPr>
          <p:nvPr/>
        </p:nvSpPr>
        <p:spPr>
          <a:xfrm>
            <a:off x="407988" y="2124596"/>
            <a:ext cx="1493013" cy="1134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86" name="Rechteck 88">
            <a:extLst>
              <a:ext uri="{FF2B5EF4-FFF2-40B4-BE49-F238E27FC236}">
                <a16:creationId xmlns:a16="http://schemas.microsoft.com/office/drawing/2014/main" id="{D57B9EAA-FB73-7840-AFD3-FC1DCCDE1BE0}"/>
              </a:ext>
            </a:extLst>
          </p:cNvPr>
          <p:cNvSpPr>
            <a:spLocks/>
          </p:cNvSpPr>
          <p:nvPr/>
        </p:nvSpPr>
        <p:spPr>
          <a:xfrm>
            <a:off x="407988" y="3524155"/>
            <a:ext cx="1493013" cy="1134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87" name="Rechteck 89">
            <a:extLst>
              <a:ext uri="{FF2B5EF4-FFF2-40B4-BE49-F238E27FC236}">
                <a16:creationId xmlns:a16="http://schemas.microsoft.com/office/drawing/2014/main" id="{9129FE67-3951-28AA-C956-3F40D5669C37}"/>
              </a:ext>
            </a:extLst>
          </p:cNvPr>
          <p:cNvSpPr>
            <a:spLocks/>
          </p:cNvSpPr>
          <p:nvPr/>
        </p:nvSpPr>
        <p:spPr>
          <a:xfrm>
            <a:off x="407988" y="4923714"/>
            <a:ext cx="1493013" cy="113418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all" spc="100" normalizeH="0" baseline="0" noProof="0">
                <a:ln>
                  <a:noFill/>
                </a:ln>
                <a:solidFill>
                  <a:srgbClr val="6E6F73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IMAGE</a:t>
            </a:r>
          </a:p>
        </p:txBody>
      </p:sp>
      <p:sp>
        <p:nvSpPr>
          <p:cNvPr id="88" name="Textplatzhalter 9">
            <a:extLst>
              <a:ext uri="{FF2B5EF4-FFF2-40B4-BE49-F238E27FC236}">
                <a16:creationId xmlns:a16="http://schemas.microsoft.com/office/drawing/2014/main" id="{2596CD05-C37E-0BAD-15CF-8E0C77FD4439}"/>
              </a:ext>
            </a:extLst>
          </p:cNvPr>
          <p:cNvSpPr txBox="1">
            <a:spLocks/>
          </p:cNvSpPr>
          <p:nvPr/>
        </p:nvSpPr>
        <p:spPr bwMode="gray">
          <a:xfrm>
            <a:off x="9574154" y="1557337"/>
            <a:ext cx="2236845" cy="400115"/>
          </a:xfrm>
          <a:prstGeom prst="rect">
            <a:avLst/>
          </a:prstGeom>
          <a:solidFill>
            <a:schemeClr val="bg2"/>
          </a:solidFill>
          <a:ln w="6350">
            <a:noFill/>
          </a:ln>
        </p:spPr>
        <p:txBody>
          <a:bodyPr vert="horz" wrap="square" lIns="108000" tIns="72000" rIns="108000" bIns="72000" rtlCol="0" anchor="ctr">
            <a:no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联系方式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89" name="Text Placeholder 15">
            <a:extLst>
              <a:ext uri="{FF2B5EF4-FFF2-40B4-BE49-F238E27FC236}">
                <a16:creationId xmlns:a16="http://schemas.microsoft.com/office/drawing/2014/main" id="{C1924DDD-5DCF-1D86-F3F2-0FD30FD7051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34894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member, members, intro, intros, introduction, introductions, profile</a:t>
            </a:r>
          </a:p>
        </p:txBody>
      </p:sp>
      <p:sp>
        <p:nvSpPr>
          <p:cNvPr id="90" name="Textplatzhalter 9">
            <a:extLst>
              <a:ext uri="{FF2B5EF4-FFF2-40B4-BE49-F238E27FC236}">
                <a16:creationId xmlns:a16="http://schemas.microsoft.com/office/drawing/2014/main" id="{DAEE5587-ECC8-48D4-BB73-1AD23E3CFEAF}"/>
              </a:ext>
            </a:extLst>
          </p:cNvPr>
          <p:cNvSpPr txBox="1">
            <a:spLocks/>
          </p:cNvSpPr>
          <p:nvPr/>
        </p:nvSpPr>
        <p:spPr bwMode="gray">
          <a:xfrm>
            <a:off x="6926693" y="3552837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{name_2_sikk}</a:t>
            </a:r>
          </a:p>
        </p:txBody>
      </p:sp>
      <p:sp>
        <p:nvSpPr>
          <p:cNvPr id="91" name="Textplatzhalter 9">
            <a:extLst>
              <a:ext uri="{FF2B5EF4-FFF2-40B4-BE49-F238E27FC236}">
                <a16:creationId xmlns:a16="http://schemas.microsoft.com/office/drawing/2014/main" id="{D7BDB31B-F487-466C-8711-D060004F8F0D}"/>
              </a:ext>
            </a:extLst>
          </p:cNvPr>
          <p:cNvSpPr txBox="1">
            <a:spLocks/>
          </p:cNvSpPr>
          <p:nvPr/>
        </p:nvSpPr>
        <p:spPr bwMode="gray">
          <a:xfrm>
            <a:off x="2186911" y="3545626"/>
            <a:ext cx="2304771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{name_2}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1" dirty="0">
                <a:solidFill>
                  <a:srgbClr val="03522D"/>
                </a:solidFill>
                <a:latin typeface="理想品牌字体 2022"/>
                <a:ea typeface="理想品牌字体 2022"/>
              </a:rPr>
              <a:t>{name_2_position}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92" name="Textplatzhalter 9">
            <a:extLst>
              <a:ext uri="{FF2B5EF4-FFF2-40B4-BE49-F238E27FC236}">
                <a16:creationId xmlns:a16="http://schemas.microsoft.com/office/drawing/2014/main" id="{73CC982F-C101-4FED-A899-E5F5C33F7DCD}"/>
              </a:ext>
            </a:extLst>
          </p:cNvPr>
          <p:cNvSpPr txBox="1">
            <a:spLocks/>
          </p:cNvSpPr>
          <p:nvPr/>
        </p:nvSpPr>
        <p:spPr bwMode="gray">
          <a:xfrm>
            <a:off x="2171610" y="4095714"/>
            <a:ext cx="1493013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e_2_description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</p:txBody>
      </p:sp>
      <p:sp>
        <p:nvSpPr>
          <p:cNvPr id="93" name="Textplatzhalter 9">
            <a:extLst>
              <a:ext uri="{FF2B5EF4-FFF2-40B4-BE49-F238E27FC236}">
                <a16:creationId xmlns:a16="http://schemas.microsoft.com/office/drawing/2014/main" id="{0961761B-3736-4FB1-B7B2-20CFCCD19D91}"/>
              </a:ext>
            </a:extLst>
          </p:cNvPr>
          <p:cNvSpPr txBox="1">
            <a:spLocks/>
          </p:cNvSpPr>
          <p:nvPr/>
        </p:nvSpPr>
        <p:spPr bwMode="gray">
          <a:xfrm>
            <a:off x="2186911" y="5434157"/>
            <a:ext cx="1493013" cy="369332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e_3_description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}</a:t>
            </a:r>
          </a:p>
        </p:txBody>
      </p:sp>
      <p:sp>
        <p:nvSpPr>
          <p:cNvPr id="94" name="Textplatzhalter 9">
            <a:extLst>
              <a:ext uri="{FF2B5EF4-FFF2-40B4-BE49-F238E27FC236}">
                <a16:creationId xmlns:a16="http://schemas.microsoft.com/office/drawing/2014/main" id="{D930F91B-FB4C-476D-8F43-F29BEE70EE0D}"/>
              </a:ext>
            </a:extLst>
          </p:cNvPr>
          <p:cNvSpPr txBox="1">
            <a:spLocks/>
          </p:cNvSpPr>
          <p:nvPr/>
        </p:nvSpPr>
        <p:spPr bwMode="gray">
          <a:xfrm>
            <a:off x="2171610" y="4923714"/>
            <a:ext cx="2304771" cy="461665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altLang="zh-CN" b="1" dirty="0">
                <a:solidFill>
                  <a:srgbClr val="03522D"/>
                </a:solidFill>
                <a:latin typeface="理想品牌字体 2022"/>
                <a:ea typeface="理想品牌字体 2022"/>
              </a:rPr>
              <a:t>{name_3_position}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sp>
        <p:nvSpPr>
          <p:cNvPr id="95" name="Textplatzhalter 9">
            <a:extLst>
              <a:ext uri="{FF2B5EF4-FFF2-40B4-BE49-F238E27FC236}">
                <a16:creationId xmlns:a16="http://schemas.microsoft.com/office/drawing/2014/main" id="{4AC1D3F2-2AD5-4B44-8CCD-6F0AC07BFA7D}"/>
              </a:ext>
            </a:extLst>
          </p:cNvPr>
          <p:cNvSpPr txBox="1">
            <a:spLocks/>
          </p:cNvSpPr>
          <p:nvPr/>
        </p:nvSpPr>
        <p:spPr bwMode="gray">
          <a:xfrm>
            <a:off x="4294414" y="5073885"/>
            <a:ext cx="2304771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spcBef>
                <a:spcPts val="0"/>
              </a:spcBef>
              <a:buClr>
                <a:srgbClr val="000000"/>
              </a:buClr>
              <a:defRPr/>
            </a:pPr>
            <a:r>
              <a:rPr lang="en-US" altLang="zh-CN" dirty="0">
                <a:solidFill>
                  <a:srgbClr val="575757"/>
                </a:solidFill>
              </a:rPr>
              <a:t>{name_3_experience}</a:t>
            </a:r>
          </a:p>
        </p:txBody>
      </p:sp>
      <p:sp>
        <p:nvSpPr>
          <p:cNvPr id="96" name="Textplatzhalter 9">
            <a:extLst>
              <a:ext uri="{FF2B5EF4-FFF2-40B4-BE49-F238E27FC236}">
                <a16:creationId xmlns:a16="http://schemas.microsoft.com/office/drawing/2014/main" id="{904A3A24-76B7-4D00-B5C4-8FE76E6B8183}"/>
              </a:ext>
            </a:extLst>
          </p:cNvPr>
          <p:cNvSpPr txBox="1">
            <a:spLocks/>
          </p:cNvSpPr>
          <p:nvPr/>
        </p:nvSpPr>
        <p:spPr bwMode="gray">
          <a:xfrm>
            <a:off x="6926693" y="5058050"/>
            <a:ext cx="1618227" cy="184666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ctr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{name_3_sikk}</a:t>
            </a:r>
          </a:p>
        </p:txBody>
      </p:sp>
    </p:spTree>
    <p:extLst>
      <p:ext uri="{BB962C8B-B14F-4D97-AF65-F5344CB8AC3E}">
        <p14:creationId xmlns:p14="http://schemas.microsoft.com/office/powerpoint/2010/main" val="35428126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193</Words>
  <Application>Microsoft Office PowerPoint</Application>
  <PresentationFormat>宽屏</PresentationFormat>
  <Paragraphs>32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2025-09-09T01:36:23Z</dcterms:created>
  <dcterms:modified xsi:type="dcterms:W3CDTF">2025-09-09T01:55:26Z</dcterms:modified>
</cp:coreProperties>
</file>