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8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B077F-0FA9-4B6F-A7E4-4E071B1537B9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D7FA-BD7F-4EA9-9A05-D406368B6A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86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6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85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308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65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76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7233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7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85511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pic>
        <p:nvPicPr>
          <p:cNvPr id="16" name="Grafik 29">
            <a:extLst>
              <a:ext uri="{FF2B5EF4-FFF2-40B4-BE49-F238E27FC236}">
                <a16:creationId xmlns:a16="http://schemas.microsoft.com/office/drawing/2014/main" id="{F343BB90-5645-0697-2A0E-F22CC990FC0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5226" y="2934351"/>
            <a:ext cx="216880" cy="216880"/>
          </a:xfrm>
          <a:prstGeom prst="rect">
            <a:avLst/>
          </a:prstGeom>
        </p:spPr>
      </p:pic>
      <p:pic>
        <p:nvPicPr>
          <p:cNvPr id="17" name="Grafik 30">
            <a:extLst>
              <a:ext uri="{FF2B5EF4-FFF2-40B4-BE49-F238E27FC236}">
                <a16:creationId xmlns:a16="http://schemas.microsoft.com/office/drawing/2014/main" id="{0161E14D-63B4-DE20-DA1A-E6F193897A1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5776" y="3253381"/>
            <a:ext cx="177313" cy="165024"/>
          </a:xfrm>
          <a:prstGeom prst="rect">
            <a:avLst/>
          </a:prstGeom>
        </p:spPr>
      </p:pic>
      <p:pic>
        <p:nvPicPr>
          <p:cNvPr id="23" name="Grafik 33">
            <a:extLst>
              <a:ext uri="{FF2B5EF4-FFF2-40B4-BE49-F238E27FC236}">
                <a16:creationId xmlns:a16="http://schemas.microsoft.com/office/drawing/2014/main" id="{F7FE8800-61C3-3EA5-E6AC-5DF34AFE64B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5776" y="5191150"/>
            <a:ext cx="216880" cy="216880"/>
          </a:xfrm>
          <a:prstGeom prst="rect">
            <a:avLst/>
          </a:prstGeom>
        </p:spPr>
      </p:pic>
      <p:pic>
        <p:nvPicPr>
          <p:cNvPr id="24" name="Grafik 34">
            <a:extLst>
              <a:ext uri="{FF2B5EF4-FFF2-40B4-BE49-F238E27FC236}">
                <a16:creationId xmlns:a16="http://schemas.microsoft.com/office/drawing/2014/main" id="{5813EB19-4678-CAA9-0485-D0986C0AEE4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6325" y="5510180"/>
            <a:ext cx="177313" cy="165024"/>
          </a:xfrm>
          <a:prstGeom prst="rect">
            <a:avLst/>
          </a:prstGeom>
        </p:spPr>
      </p:pic>
      <p:pic>
        <p:nvPicPr>
          <p:cNvPr id="30" name="Grafik 37">
            <a:extLst>
              <a:ext uri="{FF2B5EF4-FFF2-40B4-BE49-F238E27FC236}">
                <a16:creationId xmlns:a16="http://schemas.microsoft.com/office/drawing/2014/main" id="{99AABFAE-54F1-95DE-A389-D661ECAFBDC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39817" y="2934351"/>
            <a:ext cx="216880" cy="216880"/>
          </a:xfrm>
          <a:prstGeom prst="rect">
            <a:avLst/>
          </a:prstGeom>
        </p:spPr>
      </p:pic>
      <p:pic>
        <p:nvPicPr>
          <p:cNvPr id="31" name="Grafik 38">
            <a:extLst>
              <a:ext uri="{FF2B5EF4-FFF2-40B4-BE49-F238E27FC236}">
                <a16:creationId xmlns:a16="http://schemas.microsoft.com/office/drawing/2014/main" id="{433394FD-AB7D-8A0A-787A-9A5F9078D14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60366" y="3253381"/>
            <a:ext cx="177313" cy="165024"/>
          </a:xfrm>
          <a:prstGeom prst="rect">
            <a:avLst/>
          </a:prstGeom>
        </p:spPr>
      </p:pic>
      <p:pic>
        <p:nvPicPr>
          <p:cNvPr id="37" name="Grafik 41">
            <a:extLst>
              <a:ext uri="{FF2B5EF4-FFF2-40B4-BE49-F238E27FC236}">
                <a16:creationId xmlns:a16="http://schemas.microsoft.com/office/drawing/2014/main" id="{02745579-EEB2-D3CC-5CD3-EC8C356809E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60366" y="5191151"/>
            <a:ext cx="216880" cy="216880"/>
          </a:xfrm>
          <a:prstGeom prst="rect">
            <a:avLst/>
          </a:prstGeom>
        </p:spPr>
      </p:pic>
      <p:pic>
        <p:nvPicPr>
          <p:cNvPr id="38" name="Grafik 42">
            <a:extLst>
              <a:ext uri="{FF2B5EF4-FFF2-40B4-BE49-F238E27FC236}">
                <a16:creationId xmlns:a16="http://schemas.microsoft.com/office/drawing/2014/main" id="{B8E184A3-0038-BC7A-AB9B-5036638647E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80915" y="5510180"/>
            <a:ext cx="177313" cy="165024"/>
          </a:xfrm>
          <a:prstGeom prst="rect">
            <a:avLst/>
          </a:prstGeom>
        </p:spPr>
      </p:pic>
      <p:pic>
        <p:nvPicPr>
          <p:cNvPr id="45" name="Grafik 45">
            <a:extLst>
              <a:ext uri="{FF2B5EF4-FFF2-40B4-BE49-F238E27FC236}">
                <a16:creationId xmlns:a16="http://schemas.microsoft.com/office/drawing/2014/main" id="{C3D5BD29-E0D7-D049-33F2-2281EC27B8A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09434" y="2934351"/>
            <a:ext cx="216880" cy="216880"/>
          </a:xfrm>
          <a:prstGeom prst="rect">
            <a:avLst/>
          </a:prstGeom>
        </p:spPr>
      </p:pic>
      <p:pic>
        <p:nvPicPr>
          <p:cNvPr id="46" name="Grafik 46">
            <a:extLst>
              <a:ext uri="{FF2B5EF4-FFF2-40B4-BE49-F238E27FC236}">
                <a16:creationId xmlns:a16="http://schemas.microsoft.com/office/drawing/2014/main" id="{F6C8B4E9-FFFB-E7CE-26C7-1983F43BB75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29984" y="3253381"/>
            <a:ext cx="177313" cy="165024"/>
          </a:xfrm>
          <a:prstGeom prst="rect">
            <a:avLst/>
          </a:prstGeom>
        </p:spPr>
      </p:pic>
      <p:pic>
        <p:nvPicPr>
          <p:cNvPr id="52" name="Grafik 49">
            <a:extLst>
              <a:ext uri="{FF2B5EF4-FFF2-40B4-BE49-F238E27FC236}">
                <a16:creationId xmlns:a16="http://schemas.microsoft.com/office/drawing/2014/main" id="{8E459325-0E1B-62A3-B3E2-E8781203849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29984" y="5191151"/>
            <a:ext cx="216880" cy="216880"/>
          </a:xfrm>
          <a:prstGeom prst="rect">
            <a:avLst/>
          </a:prstGeom>
        </p:spPr>
      </p:pic>
      <p:pic>
        <p:nvPicPr>
          <p:cNvPr id="53" name="Grafik 50">
            <a:extLst>
              <a:ext uri="{FF2B5EF4-FFF2-40B4-BE49-F238E27FC236}">
                <a16:creationId xmlns:a16="http://schemas.microsoft.com/office/drawing/2014/main" id="{CA65BBFD-F20B-0CC0-331B-BCEBD1FDE2C9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50533" y="5510180"/>
            <a:ext cx="177313" cy="165024"/>
          </a:xfrm>
          <a:prstGeom prst="rect">
            <a:avLst/>
          </a:prstGeom>
        </p:spPr>
      </p:pic>
      <p:sp>
        <p:nvSpPr>
          <p:cNvPr id="2" name="Rechteck 9">
            <a:extLst>
              <a:ext uri="{FF2B5EF4-FFF2-40B4-BE49-F238E27FC236}">
                <a16:creationId xmlns:a16="http://schemas.microsoft.com/office/drawing/2014/main" id="{7B383609-D599-7608-8358-CB8904F0A3CF}"/>
              </a:ext>
            </a:extLst>
          </p:cNvPr>
          <p:cNvSpPr>
            <a:spLocks/>
          </p:cNvSpPr>
          <p:nvPr/>
        </p:nvSpPr>
        <p:spPr>
          <a:xfrm>
            <a:off x="418444" y="1557337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3" name="Rechteck 10">
            <a:extLst>
              <a:ext uri="{FF2B5EF4-FFF2-40B4-BE49-F238E27FC236}">
                <a16:creationId xmlns:a16="http://schemas.microsoft.com/office/drawing/2014/main" id="{DEA21E97-75A3-26C4-D7F0-9E27E2E17187}"/>
              </a:ext>
            </a:extLst>
          </p:cNvPr>
          <p:cNvSpPr>
            <a:spLocks/>
          </p:cNvSpPr>
          <p:nvPr/>
        </p:nvSpPr>
        <p:spPr>
          <a:xfrm>
            <a:off x="418444" y="3805102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5C21CD93-8F15-6DA4-2486-8C1F4D656940}"/>
              </a:ext>
            </a:extLst>
          </p:cNvPr>
          <p:cNvSpPr>
            <a:spLocks/>
          </p:cNvSpPr>
          <p:nvPr/>
        </p:nvSpPr>
        <p:spPr>
          <a:xfrm>
            <a:off x="4272130" y="1557337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F47F7CD3-C2C6-E17F-AC88-ACC6B2D634CA}"/>
              </a:ext>
            </a:extLst>
          </p:cNvPr>
          <p:cNvSpPr>
            <a:spLocks/>
          </p:cNvSpPr>
          <p:nvPr/>
        </p:nvSpPr>
        <p:spPr>
          <a:xfrm>
            <a:off x="4272130" y="3805102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7" name="Rechteck 13">
            <a:extLst>
              <a:ext uri="{FF2B5EF4-FFF2-40B4-BE49-F238E27FC236}">
                <a16:creationId xmlns:a16="http://schemas.microsoft.com/office/drawing/2014/main" id="{53FAC0D0-C5AF-A6DA-AA8B-62973821891C}"/>
              </a:ext>
            </a:extLst>
          </p:cNvPr>
          <p:cNvSpPr>
            <a:spLocks/>
          </p:cNvSpPr>
          <p:nvPr/>
        </p:nvSpPr>
        <p:spPr>
          <a:xfrm>
            <a:off x="8154417" y="1557337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C1A3DA84-7036-CB8E-5869-C3A15CB1304A}"/>
              </a:ext>
            </a:extLst>
          </p:cNvPr>
          <p:cNvSpPr>
            <a:spLocks/>
          </p:cNvSpPr>
          <p:nvPr/>
        </p:nvSpPr>
        <p:spPr>
          <a:xfrm>
            <a:off x="8154417" y="3805102"/>
            <a:ext cx="1225022" cy="109225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1" name="Rechteck 3">
            <a:extLst>
              <a:ext uri="{FF2B5EF4-FFF2-40B4-BE49-F238E27FC236}">
                <a16:creationId xmlns:a16="http://schemas.microsoft.com/office/drawing/2014/main" id="{F6799BF5-D72F-1370-133F-28DBA884E0D9}"/>
              </a:ext>
            </a:extLst>
          </p:cNvPr>
          <p:cNvSpPr>
            <a:spLocks/>
          </p:cNvSpPr>
          <p:nvPr/>
        </p:nvSpPr>
        <p:spPr>
          <a:xfrm>
            <a:off x="418444" y="1557337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B575A40A-969E-F52D-29CA-CF2789B213CB}"/>
              </a:ext>
            </a:extLst>
          </p:cNvPr>
          <p:cNvSpPr txBox="1">
            <a:spLocks/>
          </p:cNvSpPr>
          <p:nvPr/>
        </p:nvSpPr>
        <p:spPr bwMode="gray">
          <a:xfrm>
            <a:off x="1858356" y="1648238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{name_1_position}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C9A7E312-B336-EF31-31C3-174689EAD5FA}"/>
              </a:ext>
            </a:extLst>
          </p:cNvPr>
          <p:cNvSpPr txBox="1">
            <a:spLocks/>
          </p:cNvSpPr>
          <p:nvPr/>
        </p:nvSpPr>
        <p:spPr bwMode="gray">
          <a:xfrm>
            <a:off x="1858358" y="2157532"/>
            <a:ext cx="2070800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{name_1_description}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5F4B2181-686D-6A8A-0FF7-20E889F7E3C0}"/>
              </a:ext>
            </a:extLst>
          </p:cNvPr>
          <p:cNvSpPr txBox="1">
            <a:spLocks/>
          </p:cNvSpPr>
          <p:nvPr/>
        </p:nvSpPr>
        <p:spPr bwMode="gray">
          <a:xfrm>
            <a:off x="982587" y="29504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{name_1_email}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2AB585C9-0717-1D32-39DE-77494B0BAAB5}"/>
              </a:ext>
            </a:extLst>
          </p:cNvPr>
          <p:cNvSpPr txBox="1">
            <a:spLocks/>
          </p:cNvSpPr>
          <p:nvPr/>
        </p:nvSpPr>
        <p:spPr bwMode="gray">
          <a:xfrm>
            <a:off x="982587" y="3243560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{name_1_phone_number}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8" name="Rechteck 6">
            <a:extLst>
              <a:ext uri="{FF2B5EF4-FFF2-40B4-BE49-F238E27FC236}">
                <a16:creationId xmlns:a16="http://schemas.microsoft.com/office/drawing/2014/main" id="{19C02C95-DC6F-D77F-19BA-01E03661899E}"/>
              </a:ext>
            </a:extLst>
          </p:cNvPr>
          <p:cNvSpPr>
            <a:spLocks/>
          </p:cNvSpPr>
          <p:nvPr/>
        </p:nvSpPr>
        <p:spPr>
          <a:xfrm>
            <a:off x="418444" y="3805102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0249B789-2C70-C036-DE2D-767B71C3BB0B}"/>
              </a:ext>
            </a:extLst>
          </p:cNvPr>
          <p:cNvSpPr txBox="1">
            <a:spLocks/>
          </p:cNvSpPr>
          <p:nvPr/>
        </p:nvSpPr>
        <p:spPr bwMode="gray">
          <a:xfrm>
            <a:off x="1858356" y="3921816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{name_4}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b="1" dirty="0">
                <a:solidFill>
                  <a:srgbClr val="03522D"/>
                </a:solidFill>
              </a:rPr>
              <a:t>{name_4_position}</a:t>
            </a:r>
            <a:endParaRPr lang="en-US" altLang="zh-CN" dirty="0">
              <a:solidFill>
                <a:srgbClr val="03522D"/>
              </a:solidFill>
            </a:endParaRP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30FA06D7-CD90-B8E0-3FBB-F1C009DAC121}"/>
              </a:ext>
            </a:extLst>
          </p:cNvPr>
          <p:cNvSpPr txBox="1">
            <a:spLocks/>
          </p:cNvSpPr>
          <p:nvPr/>
        </p:nvSpPr>
        <p:spPr bwMode="gray">
          <a:xfrm>
            <a:off x="1858356" y="4425852"/>
            <a:ext cx="2070800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{name_4_description}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523CE9AF-92A7-26A9-3F22-05634443F128}"/>
              </a:ext>
            </a:extLst>
          </p:cNvPr>
          <p:cNvSpPr txBox="1">
            <a:spLocks/>
          </p:cNvSpPr>
          <p:nvPr/>
        </p:nvSpPr>
        <p:spPr bwMode="gray">
          <a:xfrm>
            <a:off x="1005635" y="5207258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{name_4_email}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32159437-C8A1-9261-1852-32FAA78EB0EF}"/>
              </a:ext>
            </a:extLst>
          </p:cNvPr>
          <p:cNvSpPr txBox="1">
            <a:spLocks/>
          </p:cNvSpPr>
          <p:nvPr/>
        </p:nvSpPr>
        <p:spPr bwMode="gray">
          <a:xfrm>
            <a:off x="1005635" y="55003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{name_4_phone_number}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25" name="Rechteck 4">
            <a:extLst>
              <a:ext uri="{FF2B5EF4-FFF2-40B4-BE49-F238E27FC236}">
                <a16:creationId xmlns:a16="http://schemas.microsoft.com/office/drawing/2014/main" id="{E2595065-1A18-665F-04BA-321C082D51B9}"/>
              </a:ext>
            </a:extLst>
          </p:cNvPr>
          <p:cNvSpPr>
            <a:spLocks/>
          </p:cNvSpPr>
          <p:nvPr/>
        </p:nvSpPr>
        <p:spPr>
          <a:xfrm>
            <a:off x="4272130" y="1557337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2460F0BB-DFE8-1B96-8B5B-C61DA10ABDDA}"/>
              </a:ext>
            </a:extLst>
          </p:cNvPr>
          <p:cNvSpPr txBox="1">
            <a:spLocks/>
          </p:cNvSpPr>
          <p:nvPr/>
        </p:nvSpPr>
        <p:spPr bwMode="gray">
          <a:xfrm>
            <a:off x="5774041" y="1648238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{name_2}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b="1" dirty="0">
                <a:solidFill>
                  <a:srgbClr val="03522D"/>
                </a:solidFill>
              </a:rPr>
              <a:t>{name_2_position}</a:t>
            </a:r>
            <a:endParaRPr lang="en-US" altLang="zh-CN" dirty="0">
              <a:solidFill>
                <a:srgbClr val="03522D"/>
              </a:solidFill>
            </a:endParaRP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5FC85D04-ACE3-D05C-A4D1-2CADD0EB85FD}"/>
              </a:ext>
            </a:extLst>
          </p:cNvPr>
          <p:cNvSpPr txBox="1">
            <a:spLocks/>
          </p:cNvSpPr>
          <p:nvPr/>
        </p:nvSpPr>
        <p:spPr bwMode="gray">
          <a:xfrm>
            <a:off x="5756942" y="2157532"/>
            <a:ext cx="2070800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{name_2_description}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B202825D-291E-5C12-5C4C-97387A515FCF}"/>
              </a:ext>
            </a:extLst>
          </p:cNvPr>
          <p:cNvSpPr txBox="1">
            <a:spLocks/>
          </p:cNvSpPr>
          <p:nvPr/>
        </p:nvSpPr>
        <p:spPr bwMode="gray">
          <a:xfrm>
            <a:off x="4834597" y="29504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{name_2_email}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0AE475D9-0E95-EE81-722E-ACD78DC92F23}"/>
              </a:ext>
            </a:extLst>
          </p:cNvPr>
          <p:cNvSpPr txBox="1">
            <a:spLocks/>
          </p:cNvSpPr>
          <p:nvPr/>
        </p:nvSpPr>
        <p:spPr bwMode="gray">
          <a:xfrm>
            <a:off x="4834597" y="3243560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{name_2_phone_number}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32" name="Rechteck 7">
            <a:extLst>
              <a:ext uri="{FF2B5EF4-FFF2-40B4-BE49-F238E27FC236}">
                <a16:creationId xmlns:a16="http://schemas.microsoft.com/office/drawing/2014/main" id="{E0E369AC-9E5C-5C2D-0721-82DB1398A95E}"/>
              </a:ext>
            </a:extLst>
          </p:cNvPr>
          <p:cNvSpPr>
            <a:spLocks/>
          </p:cNvSpPr>
          <p:nvPr/>
        </p:nvSpPr>
        <p:spPr>
          <a:xfrm>
            <a:off x="4272130" y="3805102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" name="Textplatzhalter 9">
            <a:extLst>
              <a:ext uri="{FF2B5EF4-FFF2-40B4-BE49-F238E27FC236}">
                <a16:creationId xmlns:a16="http://schemas.microsoft.com/office/drawing/2014/main" id="{F2E307EF-6D97-C0C5-B38F-4ACB58A212AF}"/>
              </a:ext>
            </a:extLst>
          </p:cNvPr>
          <p:cNvSpPr txBox="1">
            <a:spLocks/>
          </p:cNvSpPr>
          <p:nvPr/>
        </p:nvSpPr>
        <p:spPr bwMode="gray">
          <a:xfrm>
            <a:off x="5774041" y="3921816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{name_5}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b="1" dirty="0">
                <a:solidFill>
                  <a:srgbClr val="03522D"/>
                </a:solidFill>
              </a:rPr>
              <a:t>{name_5_position}</a:t>
            </a:r>
            <a:endParaRPr lang="en-US" altLang="zh-CN" dirty="0">
              <a:solidFill>
                <a:srgbClr val="03522D"/>
              </a:solidFill>
            </a:endParaRPr>
          </a:p>
        </p:txBody>
      </p:sp>
      <p:sp>
        <p:nvSpPr>
          <p:cNvPr id="34" name="Textplatzhalter 9">
            <a:extLst>
              <a:ext uri="{FF2B5EF4-FFF2-40B4-BE49-F238E27FC236}">
                <a16:creationId xmlns:a16="http://schemas.microsoft.com/office/drawing/2014/main" id="{0920C1C7-8EAF-1BBB-8428-6EC171E98F79}"/>
              </a:ext>
            </a:extLst>
          </p:cNvPr>
          <p:cNvSpPr txBox="1">
            <a:spLocks/>
          </p:cNvSpPr>
          <p:nvPr/>
        </p:nvSpPr>
        <p:spPr bwMode="gray">
          <a:xfrm>
            <a:off x="5756941" y="4425852"/>
            <a:ext cx="2070800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{name_5_description}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35" name="Textplatzhalter 9">
            <a:extLst>
              <a:ext uri="{FF2B5EF4-FFF2-40B4-BE49-F238E27FC236}">
                <a16:creationId xmlns:a16="http://schemas.microsoft.com/office/drawing/2014/main" id="{3D60701B-54E5-B309-9ED5-0501A9E600E8}"/>
              </a:ext>
            </a:extLst>
          </p:cNvPr>
          <p:cNvSpPr txBox="1">
            <a:spLocks/>
          </p:cNvSpPr>
          <p:nvPr/>
        </p:nvSpPr>
        <p:spPr bwMode="gray">
          <a:xfrm>
            <a:off x="4857644" y="5207258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{name_5_email}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36" name="Textplatzhalter 9">
            <a:extLst>
              <a:ext uri="{FF2B5EF4-FFF2-40B4-BE49-F238E27FC236}">
                <a16:creationId xmlns:a16="http://schemas.microsoft.com/office/drawing/2014/main" id="{25D106FE-2462-3A88-3641-64D5D9B81A5E}"/>
              </a:ext>
            </a:extLst>
          </p:cNvPr>
          <p:cNvSpPr txBox="1">
            <a:spLocks/>
          </p:cNvSpPr>
          <p:nvPr/>
        </p:nvSpPr>
        <p:spPr bwMode="gray">
          <a:xfrm>
            <a:off x="4857644" y="55003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{name_5_phone_number}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39" name="Rechteck 5">
            <a:extLst>
              <a:ext uri="{FF2B5EF4-FFF2-40B4-BE49-F238E27FC236}">
                <a16:creationId xmlns:a16="http://schemas.microsoft.com/office/drawing/2014/main" id="{E58F31A4-8B2A-F6C2-EC96-618A5848AFAF}"/>
              </a:ext>
            </a:extLst>
          </p:cNvPr>
          <p:cNvSpPr>
            <a:spLocks/>
          </p:cNvSpPr>
          <p:nvPr/>
        </p:nvSpPr>
        <p:spPr>
          <a:xfrm>
            <a:off x="8154417" y="1557337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Textplatzhalter 9">
            <a:extLst>
              <a:ext uri="{FF2B5EF4-FFF2-40B4-BE49-F238E27FC236}">
                <a16:creationId xmlns:a16="http://schemas.microsoft.com/office/drawing/2014/main" id="{5E00F5BF-38EF-4723-441B-97E272121D1E}"/>
              </a:ext>
            </a:extLst>
          </p:cNvPr>
          <p:cNvSpPr txBox="1">
            <a:spLocks/>
          </p:cNvSpPr>
          <p:nvPr/>
        </p:nvSpPr>
        <p:spPr bwMode="gray">
          <a:xfrm>
            <a:off x="9592517" y="1648238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{name_3}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b="1" dirty="0">
                <a:solidFill>
                  <a:srgbClr val="03522D"/>
                </a:solidFill>
              </a:rPr>
              <a:t>{name_3_position}</a:t>
            </a:r>
            <a:endParaRPr lang="en-US" altLang="zh-CN" dirty="0">
              <a:solidFill>
                <a:srgbClr val="03522D"/>
              </a:solidFill>
            </a:endParaRPr>
          </a:p>
        </p:txBody>
      </p:sp>
      <p:sp>
        <p:nvSpPr>
          <p:cNvPr id="41" name="Textplatzhalter 9">
            <a:extLst>
              <a:ext uri="{FF2B5EF4-FFF2-40B4-BE49-F238E27FC236}">
                <a16:creationId xmlns:a16="http://schemas.microsoft.com/office/drawing/2014/main" id="{1B8B7261-FC9E-4490-EFB2-410DA37C9D55}"/>
              </a:ext>
            </a:extLst>
          </p:cNvPr>
          <p:cNvSpPr txBox="1">
            <a:spLocks/>
          </p:cNvSpPr>
          <p:nvPr/>
        </p:nvSpPr>
        <p:spPr bwMode="gray">
          <a:xfrm>
            <a:off x="9592517" y="2157532"/>
            <a:ext cx="2070800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{name_3_description}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319544E8-1BE2-B51A-3B56-32CFFBB01C1A}"/>
              </a:ext>
            </a:extLst>
          </p:cNvPr>
          <p:cNvSpPr txBox="1">
            <a:spLocks/>
          </p:cNvSpPr>
          <p:nvPr/>
        </p:nvSpPr>
        <p:spPr bwMode="gray">
          <a:xfrm>
            <a:off x="8715208" y="29504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{name_3_email}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7AA12253-4D25-3BEE-71AF-5A97D79F9BEF}"/>
              </a:ext>
            </a:extLst>
          </p:cNvPr>
          <p:cNvSpPr txBox="1">
            <a:spLocks/>
          </p:cNvSpPr>
          <p:nvPr/>
        </p:nvSpPr>
        <p:spPr bwMode="gray">
          <a:xfrm>
            <a:off x="8715208" y="3243560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{name_3_phone_number}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47" name="Rechteck 8">
            <a:extLst>
              <a:ext uri="{FF2B5EF4-FFF2-40B4-BE49-F238E27FC236}">
                <a16:creationId xmlns:a16="http://schemas.microsoft.com/office/drawing/2014/main" id="{319A7F4C-3B5E-DB4D-D39A-2FE16E5A188F}"/>
              </a:ext>
            </a:extLst>
          </p:cNvPr>
          <p:cNvSpPr>
            <a:spLocks/>
          </p:cNvSpPr>
          <p:nvPr/>
        </p:nvSpPr>
        <p:spPr>
          <a:xfrm>
            <a:off x="8154417" y="3805102"/>
            <a:ext cx="3666108" cy="208713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Textplatzhalter 9">
            <a:extLst>
              <a:ext uri="{FF2B5EF4-FFF2-40B4-BE49-F238E27FC236}">
                <a16:creationId xmlns:a16="http://schemas.microsoft.com/office/drawing/2014/main" id="{B9B72A56-1130-EEA5-1F48-B4B2A7B5B7E6}"/>
              </a:ext>
            </a:extLst>
          </p:cNvPr>
          <p:cNvSpPr txBox="1">
            <a:spLocks/>
          </p:cNvSpPr>
          <p:nvPr/>
        </p:nvSpPr>
        <p:spPr bwMode="gray">
          <a:xfrm>
            <a:off x="9592517" y="3921816"/>
            <a:ext cx="1917014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800" dirty="0">
                <a:solidFill>
                  <a:srgbClr val="1A7449"/>
                </a:solidFill>
              </a:rPr>
              <a:t>{name_6}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b="1" dirty="0">
                <a:solidFill>
                  <a:srgbClr val="03522D"/>
                </a:solidFill>
              </a:rPr>
              <a:t>{name_6_position}</a:t>
            </a:r>
            <a:endParaRPr lang="en-US" altLang="zh-CN" dirty="0">
              <a:solidFill>
                <a:srgbClr val="03522D"/>
              </a:solidFill>
            </a:endParaRPr>
          </a:p>
        </p:txBody>
      </p:sp>
      <p:sp>
        <p:nvSpPr>
          <p:cNvPr id="49" name="Textplatzhalter 9">
            <a:extLst>
              <a:ext uri="{FF2B5EF4-FFF2-40B4-BE49-F238E27FC236}">
                <a16:creationId xmlns:a16="http://schemas.microsoft.com/office/drawing/2014/main" id="{9DC95D23-B063-9E78-C84D-426E01294AC6}"/>
              </a:ext>
            </a:extLst>
          </p:cNvPr>
          <p:cNvSpPr txBox="1">
            <a:spLocks/>
          </p:cNvSpPr>
          <p:nvPr/>
        </p:nvSpPr>
        <p:spPr bwMode="gray">
          <a:xfrm>
            <a:off x="9592516" y="4425852"/>
            <a:ext cx="2070800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{name_6_description}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50" name="Textplatzhalter 9">
            <a:extLst>
              <a:ext uri="{FF2B5EF4-FFF2-40B4-BE49-F238E27FC236}">
                <a16:creationId xmlns:a16="http://schemas.microsoft.com/office/drawing/2014/main" id="{847B5802-A493-5D33-B503-3F07C309FD9F}"/>
              </a:ext>
            </a:extLst>
          </p:cNvPr>
          <p:cNvSpPr txBox="1">
            <a:spLocks/>
          </p:cNvSpPr>
          <p:nvPr/>
        </p:nvSpPr>
        <p:spPr bwMode="gray">
          <a:xfrm>
            <a:off x="8738256" y="5207258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{name_6_email}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51" name="Textplatzhalter 9">
            <a:extLst>
              <a:ext uri="{FF2B5EF4-FFF2-40B4-BE49-F238E27FC236}">
                <a16:creationId xmlns:a16="http://schemas.microsoft.com/office/drawing/2014/main" id="{92BC7593-9139-DE17-547B-DCE7359C5F0D}"/>
              </a:ext>
            </a:extLst>
          </p:cNvPr>
          <p:cNvSpPr txBox="1">
            <a:spLocks/>
          </p:cNvSpPr>
          <p:nvPr/>
        </p:nvSpPr>
        <p:spPr bwMode="gray">
          <a:xfrm>
            <a:off x="8738256" y="5500359"/>
            <a:ext cx="2829558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{name_6_phone_number}</a:t>
            </a:r>
            <a:endParaRPr lang="en-US" altLang="zh-CN" sz="900" dirty="0">
              <a:solidFill>
                <a:srgbClr val="575757"/>
              </a:solidFill>
            </a:endParaRPr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8DB08622-408B-6A9C-AA03-0EE8889AE72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42882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card, introduction, introductions, contact, contacts</a:t>
            </a:r>
          </a:p>
        </p:txBody>
      </p:sp>
    </p:spTree>
    <p:extLst>
      <p:ext uri="{BB962C8B-B14F-4D97-AF65-F5344CB8AC3E}">
        <p14:creationId xmlns:p14="http://schemas.microsoft.com/office/powerpoint/2010/main" val="12344603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230</Words>
  <Application>Microsoft Office PowerPoint</Application>
  <PresentationFormat>宽屏</PresentationFormat>
  <Paragraphs>38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2025-09-09T01:41:54Z</dcterms:created>
  <dcterms:modified xsi:type="dcterms:W3CDTF">2025-09-09T01:44:30Z</dcterms:modified>
</cp:coreProperties>
</file>