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1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2F71A7-7006-45C5-8441-67B94ED314E1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865E0-166E-42B3-9D0B-0491B1ED3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974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5572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2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98087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3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6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106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93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64704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 dirty="0">
                <a:sym typeface="Futura"/>
              </a:rPr>
              <a:t>{title}</a:t>
            </a:r>
            <a:endParaRPr lang="en-US" dirty="0"/>
          </a:p>
        </p:txBody>
      </p:sp>
      <p:sp>
        <p:nvSpPr>
          <p:cNvPr id="6" name="Rechteck 52">
            <a:extLst>
              <a:ext uri="{FF2B5EF4-FFF2-40B4-BE49-F238E27FC236}">
                <a16:creationId xmlns:a16="http://schemas.microsoft.com/office/drawing/2014/main" id="{A48005A2-9AFF-B136-7F3A-77FC9EDE672B}"/>
              </a:ext>
            </a:extLst>
          </p:cNvPr>
          <p:cNvSpPr>
            <a:spLocks/>
          </p:cNvSpPr>
          <p:nvPr/>
        </p:nvSpPr>
        <p:spPr>
          <a:xfrm>
            <a:off x="1361440" y="2400443"/>
            <a:ext cx="4573610" cy="21578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100" normalizeH="0" baseline="0" noProof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IMAGE</a:t>
            </a:r>
          </a:p>
        </p:txBody>
      </p:sp>
      <p:sp>
        <p:nvSpPr>
          <p:cNvPr id="7" name="Rechteck 54">
            <a:extLst>
              <a:ext uri="{FF2B5EF4-FFF2-40B4-BE49-F238E27FC236}">
                <a16:creationId xmlns:a16="http://schemas.microsoft.com/office/drawing/2014/main" id="{105C9439-F711-DA31-3A67-16129039227A}"/>
              </a:ext>
            </a:extLst>
          </p:cNvPr>
          <p:cNvSpPr>
            <a:spLocks/>
          </p:cNvSpPr>
          <p:nvPr/>
        </p:nvSpPr>
        <p:spPr>
          <a:xfrm>
            <a:off x="6295050" y="2400443"/>
            <a:ext cx="4573610" cy="21578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100" normalizeH="0" baseline="0" noProof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IMAGE</a:t>
            </a:r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3B39C444-0AE7-A382-108D-F49D4ED85B59}"/>
              </a:ext>
            </a:extLst>
          </p:cNvPr>
          <p:cNvSpPr txBox="1">
            <a:spLocks/>
          </p:cNvSpPr>
          <p:nvPr/>
        </p:nvSpPr>
        <p:spPr bwMode="gray">
          <a:xfrm>
            <a:off x="1361440" y="1557338"/>
            <a:ext cx="4573610" cy="58477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{bullet_1_description,max_token=20}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E43D3F6C-00D4-CC82-CB22-03B703EF446F}"/>
              </a:ext>
            </a:extLst>
          </p:cNvPr>
          <p:cNvSpPr txBox="1">
            <a:spLocks/>
          </p:cNvSpPr>
          <p:nvPr/>
        </p:nvSpPr>
        <p:spPr bwMode="gray">
          <a:xfrm>
            <a:off x="6295050" y="1557338"/>
            <a:ext cx="4573610" cy="58477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2400" dirty="0">
                <a:solidFill>
                  <a:srgbClr val="1A7449"/>
                </a:solidFill>
              </a:rPr>
              <a:t>{bullet_2}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</a:rPr>
              <a:t>{bullet_2_description,max_token=20}</a:t>
            </a:r>
            <a:endParaRPr lang="en-US" altLang="zh-CN" sz="1400" dirty="0">
              <a:solidFill>
                <a:srgbClr val="03522D"/>
              </a:solidFill>
            </a:endParaRP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F2ECA8D1-3AF2-633B-2FD4-2A796F010A1A}"/>
              </a:ext>
            </a:extLst>
          </p:cNvPr>
          <p:cNvSpPr txBox="1">
            <a:spLocks/>
          </p:cNvSpPr>
          <p:nvPr/>
        </p:nvSpPr>
        <p:spPr>
          <a:xfrm>
            <a:off x="1361440" y="4726098"/>
            <a:ext cx="457361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{bullet_1_content}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F514CA40-A9FA-21A6-C6DA-D92255AEE682}"/>
              </a:ext>
            </a:extLst>
          </p:cNvPr>
          <p:cNvSpPr txBox="1">
            <a:spLocks/>
          </p:cNvSpPr>
          <p:nvPr/>
        </p:nvSpPr>
        <p:spPr>
          <a:xfrm>
            <a:off x="6295050" y="4726098"/>
            <a:ext cx="457361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600"/>
              </a:spcBef>
              <a:buNone/>
              <a:defRPr/>
            </a:pPr>
            <a:r>
              <a:rPr lang="en-US" altLang="zh-CN" sz="1400">
                <a:solidFill>
                  <a:srgbClr val="575757"/>
                </a:solidFill>
              </a:rPr>
              <a:t>{bullet_2_content}</a:t>
            </a:r>
            <a:endParaRPr lang="en-US" altLang="zh-CN" sz="1400" dirty="0">
              <a:solidFill>
                <a:srgbClr val="575757"/>
              </a:solidFill>
            </a:endParaRP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D8D79A90-02BE-915A-6FAF-F31F04C8A6A0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13039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box, photo, photos, picture</a:t>
            </a:r>
          </a:p>
        </p:txBody>
      </p:sp>
    </p:spTree>
    <p:extLst>
      <p:ext uri="{BB962C8B-B14F-4D97-AF65-F5344CB8AC3E}">
        <p14:creationId xmlns:p14="http://schemas.microsoft.com/office/powerpoint/2010/main" val="20825988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宽屏</PresentationFormat>
  <Paragraphs>10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2025-09-09T01:50:17Z</dcterms:created>
  <dcterms:modified xsi:type="dcterms:W3CDTF">2025-09-09T01:51:06Z</dcterms:modified>
</cp:coreProperties>
</file>