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626CD-2790-4CCD-87AC-D4CF723348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4A83B-F290-46E2-9352-62743D754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0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29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15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4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36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5313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7" name="Rechteck 52">
            <a:extLst>
              <a:ext uri="{FF2B5EF4-FFF2-40B4-BE49-F238E27FC236}">
                <a16:creationId xmlns:a16="http://schemas.microsoft.com/office/drawing/2014/main" id="{260F7D79-A9FF-C2E5-4864-8D30BC260EE6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9" name="Rechteck 53">
            <a:extLst>
              <a:ext uri="{FF2B5EF4-FFF2-40B4-BE49-F238E27FC236}">
                <a16:creationId xmlns:a16="http://schemas.microsoft.com/office/drawing/2014/main" id="{674AB864-B03D-0BFC-F9A5-628E1B5ECA7F}"/>
              </a:ext>
            </a:extLst>
          </p:cNvPr>
          <p:cNvSpPr>
            <a:spLocks/>
          </p:cNvSpPr>
          <p:nvPr/>
        </p:nvSpPr>
        <p:spPr>
          <a:xfrm>
            <a:off x="6294582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1" name="Rechteck 54">
            <a:extLst>
              <a:ext uri="{FF2B5EF4-FFF2-40B4-BE49-F238E27FC236}">
                <a16:creationId xmlns:a16="http://schemas.microsoft.com/office/drawing/2014/main" id="{6EA0DE5B-A1D6-4AE2-82B4-E19F1276B1CF}"/>
              </a:ext>
            </a:extLst>
          </p:cNvPr>
          <p:cNvSpPr>
            <a:spLocks/>
          </p:cNvSpPr>
          <p:nvPr/>
        </p:nvSpPr>
        <p:spPr>
          <a:xfrm>
            <a:off x="9237880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420F00E-7BD7-2897-3A86-9CCD8C31D6D4}"/>
              </a:ext>
            </a:extLst>
          </p:cNvPr>
          <p:cNvSpPr txBox="1">
            <a:spLocks/>
          </p:cNvSpPr>
          <p:nvPr/>
        </p:nvSpPr>
        <p:spPr bwMode="gray">
          <a:xfrm>
            <a:off x="407988" y="3297748"/>
            <a:ext cx="2582645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{bullet_1_description,max_token=20}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1E412417-94F8-B44E-AFFE-F32CA0D7940E}"/>
              </a:ext>
            </a:extLst>
          </p:cNvPr>
          <p:cNvSpPr txBox="1">
            <a:spLocks/>
          </p:cNvSpPr>
          <p:nvPr/>
        </p:nvSpPr>
        <p:spPr bwMode="gray">
          <a:xfrm>
            <a:off x="6294582" y="3297748"/>
            <a:ext cx="2582645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{bullet_3_description,max_token=20}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C252D31D-6586-E3ED-A0CE-1E0DE0DD0D24}"/>
              </a:ext>
            </a:extLst>
          </p:cNvPr>
          <p:cNvSpPr txBox="1">
            <a:spLocks/>
          </p:cNvSpPr>
          <p:nvPr/>
        </p:nvSpPr>
        <p:spPr bwMode="gray">
          <a:xfrm>
            <a:off x="9237880" y="3297748"/>
            <a:ext cx="2582645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{bullet_4}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{bullet_4_description,max_token=20}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52335EDE-8B5C-D391-EF59-8C1B795F2B7E}"/>
              </a:ext>
            </a:extLst>
          </p:cNvPr>
          <p:cNvSpPr txBox="1">
            <a:spLocks/>
          </p:cNvSpPr>
          <p:nvPr/>
        </p:nvSpPr>
        <p:spPr>
          <a:xfrm>
            <a:off x="407988" y="4036636"/>
            <a:ext cx="2582645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2B6D0D5-B32F-23E5-6FEA-9965A2DB8F7F}"/>
              </a:ext>
            </a:extLst>
          </p:cNvPr>
          <p:cNvSpPr txBox="1">
            <a:spLocks/>
          </p:cNvSpPr>
          <p:nvPr/>
        </p:nvSpPr>
        <p:spPr>
          <a:xfrm>
            <a:off x="6294582" y="4036636"/>
            <a:ext cx="2582645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D4127A7-DA3F-D0F9-3064-2C5CAFC747B1}"/>
              </a:ext>
            </a:extLst>
          </p:cNvPr>
          <p:cNvSpPr txBox="1">
            <a:spLocks/>
          </p:cNvSpPr>
          <p:nvPr/>
        </p:nvSpPr>
        <p:spPr>
          <a:xfrm>
            <a:off x="9237880" y="4036636"/>
            <a:ext cx="2582645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{bullet_4_content}</a:t>
            </a:r>
          </a:p>
        </p:txBody>
      </p:sp>
      <p:sp>
        <p:nvSpPr>
          <p:cNvPr id="25" name="Rechteck 15">
            <a:extLst>
              <a:ext uri="{FF2B5EF4-FFF2-40B4-BE49-F238E27FC236}">
                <a16:creationId xmlns:a16="http://schemas.microsoft.com/office/drawing/2014/main" id="{F73009AA-39D2-0D25-76E3-4F063762707C}"/>
              </a:ext>
            </a:extLst>
          </p:cNvPr>
          <p:cNvSpPr>
            <a:spLocks/>
          </p:cNvSpPr>
          <p:nvPr/>
        </p:nvSpPr>
        <p:spPr>
          <a:xfrm>
            <a:off x="3351285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93310E5-4395-6A66-5154-89264A3D9A36}"/>
              </a:ext>
            </a:extLst>
          </p:cNvPr>
          <p:cNvSpPr txBox="1">
            <a:spLocks/>
          </p:cNvSpPr>
          <p:nvPr/>
        </p:nvSpPr>
        <p:spPr bwMode="gray">
          <a:xfrm>
            <a:off x="3351285" y="3297748"/>
            <a:ext cx="2582645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B63EEBD9-EC49-C8BA-B461-E48643AB413C}"/>
              </a:ext>
            </a:extLst>
          </p:cNvPr>
          <p:cNvSpPr txBox="1">
            <a:spLocks/>
          </p:cNvSpPr>
          <p:nvPr/>
        </p:nvSpPr>
        <p:spPr>
          <a:xfrm>
            <a:off x="3351285" y="4036636"/>
            <a:ext cx="2582645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{bullet_2_content}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3D4044CC-39A0-06DD-BD44-11B25286286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1335703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2025-09-09T01:52:50Z</dcterms:created>
  <dcterms:modified xsi:type="dcterms:W3CDTF">2025-09-09T01:53:52Z</dcterms:modified>
</cp:coreProperties>
</file>