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745AD-8EA9-4900-B384-FC10E6C2E14B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A193D-836F-4310-AF4B-CD0DD958EB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97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33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2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00382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7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2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078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3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95757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 dirty="0">
                <a:sym typeface="Futura"/>
              </a:rPr>
              <a:t>{title}</a:t>
            </a:r>
            <a:endParaRPr lang="en-US" dirty="0"/>
          </a:p>
        </p:txBody>
      </p:sp>
      <p:sp>
        <p:nvSpPr>
          <p:cNvPr id="6" name="Rechteck 8">
            <a:extLst>
              <a:ext uri="{FF2B5EF4-FFF2-40B4-BE49-F238E27FC236}">
                <a16:creationId xmlns:a16="http://schemas.microsoft.com/office/drawing/2014/main" id="{536E5716-00B2-7E9F-7033-6D31F1037F1A}"/>
              </a:ext>
            </a:extLst>
          </p:cNvPr>
          <p:cNvSpPr>
            <a:spLocks/>
          </p:cNvSpPr>
          <p:nvPr/>
        </p:nvSpPr>
        <p:spPr>
          <a:xfrm>
            <a:off x="407988" y="1557338"/>
            <a:ext cx="2593756" cy="1252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14" name="Rechteck 9">
            <a:extLst>
              <a:ext uri="{FF2B5EF4-FFF2-40B4-BE49-F238E27FC236}">
                <a16:creationId xmlns:a16="http://schemas.microsoft.com/office/drawing/2014/main" id="{18B36C6E-3F54-A1A4-2249-E913C90A404B}"/>
              </a:ext>
            </a:extLst>
          </p:cNvPr>
          <p:cNvSpPr>
            <a:spLocks/>
          </p:cNvSpPr>
          <p:nvPr/>
        </p:nvSpPr>
        <p:spPr>
          <a:xfrm>
            <a:off x="407988" y="3181490"/>
            <a:ext cx="2593756" cy="1252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15" name="Rechteck 10">
            <a:extLst>
              <a:ext uri="{FF2B5EF4-FFF2-40B4-BE49-F238E27FC236}">
                <a16:creationId xmlns:a16="http://schemas.microsoft.com/office/drawing/2014/main" id="{9FF6DFD6-A492-513A-9844-58CF199CACDE}"/>
              </a:ext>
            </a:extLst>
          </p:cNvPr>
          <p:cNvSpPr>
            <a:spLocks/>
          </p:cNvSpPr>
          <p:nvPr/>
        </p:nvSpPr>
        <p:spPr>
          <a:xfrm>
            <a:off x="407988" y="4805640"/>
            <a:ext cx="2593756" cy="1252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133321FE-471A-9D58-E3A4-347153EAA1B8}"/>
              </a:ext>
            </a:extLst>
          </p:cNvPr>
          <p:cNvSpPr txBox="1">
            <a:spLocks/>
          </p:cNvSpPr>
          <p:nvPr/>
        </p:nvSpPr>
        <p:spPr bwMode="gray">
          <a:xfrm>
            <a:off x="3208133" y="1557338"/>
            <a:ext cx="2426361" cy="800219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{bullet_1_description,max_token=20}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6491FCF5-AD49-434C-5A20-FF06D36E6CB1}"/>
              </a:ext>
            </a:extLst>
          </p:cNvPr>
          <p:cNvSpPr txBox="1">
            <a:spLocks/>
          </p:cNvSpPr>
          <p:nvPr/>
        </p:nvSpPr>
        <p:spPr bwMode="gray">
          <a:xfrm>
            <a:off x="3208133" y="3181490"/>
            <a:ext cx="2426361" cy="800219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</a:rPr>
              <a:t>{bullet_2}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{bullet_2_description,max_token=20}</a:t>
            </a:r>
            <a:endParaRPr lang="en-US" altLang="zh-CN" sz="1400" dirty="0">
              <a:solidFill>
                <a:srgbClr val="03522D"/>
              </a:solidFill>
            </a:endParaRPr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9B00FACC-372C-5C1D-5048-D7C653DF206B}"/>
              </a:ext>
            </a:extLst>
          </p:cNvPr>
          <p:cNvSpPr txBox="1">
            <a:spLocks/>
          </p:cNvSpPr>
          <p:nvPr/>
        </p:nvSpPr>
        <p:spPr bwMode="gray">
          <a:xfrm>
            <a:off x="3208133" y="4805640"/>
            <a:ext cx="2426361" cy="800219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</a:rPr>
              <a:t>{bullet_3}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{bullet_3_description,max_token=20}</a:t>
            </a:r>
            <a:endParaRPr lang="en-US" altLang="zh-CN" sz="1400" dirty="0">
              <a:solidFill>
                <a:srgbClr val="03522D"/>
              </a:solidFill>
            </a:endParaRP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ACCB815A-745B-820F-4AEC-47A19D177D77}"/>
              </a:ext>
            </a:extLst>
          </p:cNvPr>
          <p:cNvSpPr txBox="1">
            <a:spLocks/>
          </p:cNvSpPr>
          <p:nvPr/>
        </p:nvSpPr>
        <p:spPr>
          <a:xfrm>
            <a:off x="6546360" y="1557338"/>
            <a:ext cx="526305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{bullet_1_content}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1EEAEC0E-DE56-52F9-6BE0-9D832D3A74F9}"/>
              </a:ext>
            </a:extLst>
          </p:cNvPr>
          <p:cNvSpPr txBox="1">
            <a:spLocks/>
          </p:cNvSpPr>
          <p:nvPr/>
        </p:nvSpPr>
        <p:spPr>
          <a:xfrm>
            <a:off x="6546360" y="3181490"/>
            <a:ext cx="526305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{bullet_2_content}</a:t>
            </a:r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F626EC97-9CB5-70A9-6159-DED0A8C8A145}"/>
              </a:ext>
            </a:extLst>
          </p:cNvPr>
          <p:cNvSpPr txBox="1">
            <a:spLocks/>
          </p:cNvSpPr>
          <p:nvPr/>
        </p:nvSpPr>
        <p:spPr>
          <a:xfrm>
            <a:off x="6546360" y="4805640"/>
            <a:ext cx="526305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{bullet_3_content}</a:t>
            </a:r>
          </a:p>
        </p:txBody>
      </p:sp>
      <p:cxnSp>
        <p:nvCxnSpPr>
          <p:cNvPr id="29" name="Gerader Verbinder 23">
            <a:extLst>
              <a:ext uri="{FF2B5EF4-FFF2-40B4-BE49-F238E27FC236}">
                <a16:creationId xmlns:a16="http://schemas.microsoft.com/office/drawing/2014/main" id="{511EB0B5-A05E-2D1A-1007-D2385144F7FF}"/>
              </a:ext>
            </a:extLst>
          </p:cNvPr>
          <p:cNvCxnSpPr>
            <a:cxnSpLocks/>
          </p:cNvCxnSpPr>
          <p:nvPr/>
        </p:nvCxnSpPr>
        <p:spPr>
          <a:xfrm>
            <a:off x="407988" y="2995544"/>
            <a:ext cx="11401425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4">
            <a:extLst>
              <a:ext uri="{FF2B5EF4-FFF2-40B4-BE49-F238E27FC236}">
                <a16:creationId xmlns:a16="http://schemas.microsoft.com/office/drawing/2014/main" id="{1CE1E474-E050-86A0-4050-EDF79F1DD3FC}"/>
              </a:ext>
            </a:extLst>
          </p:cNvPr>
          <p:cNvCxnSpPr>
            <a:cxnSpLocks/>
          </p:cNvCxnSpPr>
          <p:nvPr/>
        </p:nvCxnSpPr>
        <p:spPr>
          <a:xfrm>
            <a:off x="407988" y="4619695"/>
            <a:ext cx="11401425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4E7DFF99-293D-D9A2-ACC0-FFC99B708D0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13039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box, photo, photos, picture</a:t>
            </a:r>
          </a:p>
        </p:txBody>
      </p:sp>
    </p:spTree>
    <p:extLst>
      <p:ext uri="{BB962C8B-B14F-4D97-AF65-F5344CB8AC3E}">
        <p14:creationId xmlns:p14="http://schemas.microsoft.com/office/powerpoint/2010/main" val="526904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90</Words>
  <Application>Microsoft Office PowerPoint</Application>
  <PresentationFormat>宽屏</PresentationFormat>
  <Paragraphs>14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2025-09-09T01:54:03Z</dcterms:created>
  <dcterms:modified xsi:type="dcterms:W3CDTF">2025-09-09T01:55:10Z</dcterms:modified>
</cp:coreProperties>
</file>