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14747305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7409B8-BD08-43CB-8F49-FF97A53A00F0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D897C0-840A-4D0B-806A-EE833656E0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528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560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752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7986227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375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07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96725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0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9472938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7" name="Title 56">
            <a:extLst>
              <a:ext uri="{FF2B5EF4-FFF2-40B4-BE49-F238E27FC236}">
                <a16:creationId xmlns:a16="http://schemas.microsoft.com/office/drawing/2014/main" id="{96F30D6E-3265-6FC6-7E81-811BB1DFA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{title}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D7379F2-1E68-A9A5-62D6-F5E8241144D4}"/>
              </a:ext>
            </a:extLst>
          </p:cNvPr>
          <p:cNvGrpSpPr>
            <a:grpSpLocks/>
          </p:cNvGrpSpPr>
          <p:nvPr/>
        </p:nvGrpSpPr>
        <p:grpSpPr>
          <a:xfrm>
            <a:off x="419100" y="5938937"/>
            <a:ext cx="580080" cy="153888"/>
            <a:chOff x="419100" y="5938937"/>
            <a:chExt cx="580080" cy="153888"/>
          </a:xfrm>
        </p:grpSpPr>
        <p:sp>
          <p:nvSpPr>
            <p:cNvPr id="7" name="Oval 97">
              <a:extLst>
                <a:ext uri="{FF2B5EF4-FFF2-40B4-BE49-F238E27FC236}">
                  <a16:creationId xmlns:a16="http://schemas.microsoft.com/office/drawing/2014/main" id="{BEDAA2DC-25C4-7DC1-C000-5881854F9E37}"/>
                </a:ext>
              </a:extLst>
            </p:cNvPr>
            <p:cNvSpPr>
              <a:spLocks/>
            </p:cNvSpPr>
            <p:nvPr/>
          </p:nvSpPr>
          <p:spPr>
            <a:xfrm>
              <a:off x="419100" y="5947112"/>
              <a:ext cx="137537" cy="137537"/>
            </a:xfrm>
            <a:prstGeom prst="ellipse">
              <a:avLst/>
            </a:prstGeom>
            <a:solidFill>
              <a:schemeClr val="accent1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14" name="TextBox 102">
              <a:extLst>
                <a:ext uri="{FF2B5EF4-FFF2-40B4-BE49-F238E27FC236}">
                  <a16:creationId xmlns:a16="http://schemas.microsoft.com/office/drawing/2014/main" id="{B00F10E3-1907-01C4-EC30-3D5718603554}"/>
                </a:ext>
              </a:extLst>
            </p:cNvPr>
            <p:cNvSpPr txBox="1">
              <a:spLocks/>
            </p:cNvSpPr>
            <p:nvPr/>
          </p:nvSpPr>
          <p:spPr>
            <a:xfrm>
              <a:off x="598483" y="5938937"/>
              <a:ext cx="400697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ctr"/>
            <a:lstStyle>
              <a:defPPr>
                <a:defRPr lang="en-US"/>
              </a:defPPr>
              <a:lvl1pPr>
                <a:spcAft>
                  <a:spcPts val="600"/>
                </a:spcAft>
                <a:buClr>
                  <a:srgbClr val="86163D"/>
                </a:buClr>
                <a:buSzPct val="120000"/>
                <a:defRPr sz="1000">
                  <a:solidFill>
                    <a:srgbClr val="6E6F73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86163D"/>
                </a:buClr>
                <a:buSzPct val="120000"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575757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Arial" panose="020B0604020202020204" pitchFamily="34" charset="0"/>
                </a:rPr>
                <a:t>Legend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DE4A5A-2D8A-8902-CC90-BC57A6849BD3}"/>
              </a:ext>
            </a:extLst>
          </p:cNvPr>
          <p:cNvGrpSpPr>
            <a:grpSpLocks/>
          </p:cNvGrpSpPr>
          <p:nvPr/>
        </p:nvGrpSpPr>
        <p:grpSpPr>
          <a:xfrm>
            <a:off x="1140270" y="5938937"/>
            <a:ext cx="576592" cy="153888"/>
            <a:chOff x="1046749" y="5938937"/>
            <a:chExt cx="576592" cy="153888"/>
          </a:xfrm>
        </p:grpSpPr>
        <p:sp>
          <p:nvSpPr>
            <p:cNvPr id="9" name="Oval 98">
              <a:extLst>
                <a:ext uri="{FF2B5EF4-FFF2-40B4-BE49-F238E27FC236}">
                  <a16:creationId xmlns:a16="http://schemas.microsoft.com/office/drawing/2014/main" id="{1ECC080E-5339-5DF6-B000-130401DFA09C}"/>
                </a:ext>
              </a:extLst>
            </p:cNvPr>
            <p:cNvSpPr>
              <a:spLocks/>
            </p:cNvSpPr>
            <p:nvPr/>
          </p:nvSpPr>
          <p:spPr>
            <a:xfrm>
              <a:off x="1046749" y="5947112"/>
              <a:ext cx="137537" cy="137537"/>
            </a:xfrm>
            <a:prstGeom prst="ellipse">
              <a:avLst/>
            </a:prstGeom>
            <a:solidFill>
              <a:schemeClr val="accent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15" name="TextBox 103">
              <a:extLst>
                <a:ext uri="{FF2B5EF4-FFF2-40B4-BE49-F238E27FC236}">
                  <a16:creationId xmlns:a16="http://schemas.microsoft.com/office/drawing/2014/main" id="{4ECFF1B9-F8A6-33DF-17D4-D2F6232126F3}"/>
                </a:ext>
              </a:extLst>
            </p:cNvPr>
            <p:cNvSpPr txBox="1">
              <a:spLocks/>
            </p:cNvSpPr>
            <p:nvPr/>
          </p:nvSpPr>
          <p:spPr>
            <a:xfrm>
              <a:off x="1222644" y="5938937"/>
              <a:ext cx="400697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ctr"/>
            <a:lstStyle>
              <a:defPPr>
                <a:defRPr lang="en-US"/>
              </a:defPPr>
              <a:lvl1pPr>
                <a:spcAft>
                  <a:spcPts val="600"/>
                </a:spcAft>
                <a:buClr>
                  <a:srgbClr val="86163D"/>
                </a:buClr>
                <a:buSzPct val="120000"/>
                <a:defRPr sz="1000">
                  <a:solidFill>
                    <a:srgbClr val="6E6F73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86163D"/>
                </a:buClr>
                <a:buSzPct val="120000"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575757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Arial" panose="020B0604020202020204" pitchFamily="34" charset="0"/>
                </a:rPr>
                <a:t>Legend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C7623647-F612-C50F-6AC9-B16B6321CB73}"/>
              </a:ext>
            </a:extLst>
          </p:cNvPr>
          <p:cNvGrpSpPr>
            <a:grpSpLocks/>
          </p:cNvGrpSpPr>
          <p:nvPr/>
        </p:nvGrpSpPr>
        <p:grpSpPr>
          <a:xfrm>
            <a:off x="1857952" y="5938937"/>
            <a:ext cx="575872" cy="153888"/>
            <a:chOff x="1714781" y="5938937"/>
            <a:chExt cx="575872" cy="153888"/>
          </a:xfrm>
        </p:grpSpPr>
        <p:sp>
          <p:nvSpPr>
            <p:cNvPr id="11" name="Oval 99">
              <a:extLst>
                <a:ext uri="{FF2B5EF4-FFF2-40B4-BE49-F238E27FC236}">
                  <a16:creationId xmlns:a16="http://schemas.microsoft.com/office/drawing/2014/main" id="{F8090080-CAB6-9976-C292-329AE1F5CF7B}"/>
                </a:ext>
              </a:extLst>
            </p:cNvPr>
            <p:cNvSpPr>
              <a:spLocks/>
            </p:cNvSpPr>
            <p:nvPr/>
          </p:nvSpPr>
          <p:spPr>
            <a:xfrm>
              <a:off x="1714781" y="5947112"/>
              <a:ext cx="137537" cy="137537"/>
            </a:xfrm>
            <a:prstGeom prst="ellipse">
              <a:avLst/>
            </a:prstGeom>
            <a:solidFill>
              <a:schemeClr val="accent5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100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16" name="TextBox 104">
              <a:extLst>
                <a:ext uri="{FF2B5EF4-FFF2-40B4-BE49-F238E27FC236}">
                  <a16:creationId xmlns:a16="http://schemas.microsoft.com/office/drawing/2014/main" id="{2F473F01-9EFB-BEEB-DFD3-BC5A343BE4B0}"/>
                </a:ext>
              </a:extLst>
            </p:cNvPr>
            <p:cNvSpPr txBox="1">
              <a:spLocks/>
            </p:cNvSpPr>
            <p:nvPr/>
          </p:nvSpPr>
          <p:spPr>
            <a:xfrm>
              <a:off x="1889956" y="5938937"/>
              <a:ext cx="400697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none" lIns="0" tIns="0" rIns="0" bIns="0" anchor="ctr"/>
            <a:lstStyle>
              <a:defPPr>
                <a:defRPr lang="en-US"/>
              </a:defPPr>
              <a:lvl1pPr>
                <a:spcAft>
                  <a:spcPts val="600"/>
                </a:spcAft>
                <a:buClr>
                  <a:srgbClr val="86163D"/>
                </a:buClr>
                <a:buSzPct val="120000"/>
                <a:defRPr sz="1000">
                  <a:solidFill>
                    <a:srgbClr val="6E6F73"/>
                  </a:solidFill>
                  <a:latin typeface="Trebuchet MS" panose="020B0603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Arial" charset="0"/>
                  <a:cs typeface="Arial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Clr>
                  <a:srgbClr val="86163D"/>
                </a:buClr>
                <a:buSzPct val="120000"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>
                  <a:ln>
                    <a:noFill/>
                  </a:ln>
                  <a:solidFill>
                    <a:srgbClr val="575757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Arial" panose="020B0604020202020204" pitchFamily="34" charset="0"/>
                </a:rPr>
                <a:t>Legend</a:t>
              </a:r>
            </a:p>
          </p:txBody>
        </p:sp>
      </p:grpSp>
      <p:sp>
        <p:nvSpPr>
          <p:cNvPr id="6" name="Rectangle 3">
            <a:extLst>
              <a:ext uri="{FF2B5EF4-FFF2-40B4-BE49-F238E27FC236}">
                <a16:creationId xmlns:a16="http://schemas.microsoft.com/office/drawing/2014/main" id="{C2205773-9E6F-7BB6-8C26-2304CB96440D}"/>
              </a:ext>
            </a:extLst>
          </p:cNvPr>
          <p:cNvSpPr>
            <a:spLocks/>
          </p:cNvSpPr>
          <p:nvPr/>
        </p:nvSpPr>
        <p:spPr bwMode="gray">
          <a:xfrm>
            <a:off x="407828" y="1562086"/>
            <a:ext cx="2719011" cy="639362"/>
          </a:xfrm>
          <a:prstGeom prst="rect">
            <a:avLst/>
          </a:prstGeom>
          <a:solidFill>
            <a:schemeClr val="bg2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square" lIns="180000" tIns="72000" rIns="216000" bIns="72000" anchor="ctr">
            <a:noAutofit/>
          </a:bodyPr>
          <a:lstStyle/>
          <a:p>
            <a:pPr marL="0" marR="0" lvl="0" indent="0" algn="l" defTabSz="97899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{bullet_1}</a:t>
            </a:r>
          </a:p>
        </p:txBody>
      </p:sp>
      <p:sp>
        <p:nvSpPr>
          <p:cNvPr id="19" name="Content Placeholder 17">
            <a:extLst>
              <a:ext uri="{FF2B5EF4-FFF2-40B4-BE49-F238E27FC236}">
                <a16:creationId xmlns:a16="http://schemas.microsoft.com/office/drawing/2014/main" id="{FEC541EF-1A5D-5C17-16E0-E39B02CFCB0E}"/>
              </a:ext>
            </a:extLst>
          </p:cNvPr>
          <p:cNvSpPr txBox="1">
            <a:spLocks/>
          </p:cNvSpPr>
          <p:nvPr/>
        </p:nvSpPr>
        <p:spPr>
          <a:xfrm>
            <a:off x="407828" y="2396715"/>
            <a:ext cx="2719011" cy="430887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{bullet_1_description</a:t>
            </a:r>
            <a:r>
              <a:rPr lang="en-US" sz="1400" b="1" dirty="0">
                <a:solidFill>
                  <a:srgbClr val="03522D"/>
                </a:solidFill>
                <a:latin typeface="理想品牌字体 2022"/>
                <a:ea typeface="理想品牌字体 2022"/>
              </a:rPr>
              <a:t>,</a:t>
            </a:r>
            <a:r>
              <a:rPr lang="en-US" sz="1400" b="1" dirty="0" err="1">
                <a:solidFill>
                  <a:srgbClr val="03522D"/>
                </a:solidFill>
                <a:latin typeface="理想品牌字体 2022"/>
                <a:ea typeface="理想品牌字体 2022"/>
              </a:rPr>
              <a:t>max_token</a:t>
            </a:r>
            <a:r>
              <a:rPr lang="en-US" sz="1400" b="1" dirty="0">
                <a:solidFill>
                  <a:srgbClr val="03522D"/>
                </a:solidFill>
                <a:latin typeface="理想品牌字体 2022"/>
                <a:ea typeface="理想品牌字体 2022"/>
              </a:rPr>
              <a:t>=20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}</a:t>
            </a:r>
          </a:p>
        </p:txBody>
      </p:sp>
      <p:sp>
        <p:nvSpPr>
          <p:cNvPr id="20" name="Content Placeholder 21">
            <a:extLst>
              <a:ext uri="{FF2B5EF4-FFF2-40B4-BE49-F238E27FC236}">
                <a16:creationId xmlns:a16="http://schemas.microsoft.com/office/drawing/2014/main" id="{F0BB2CE3-6343-57A9-2283-325E93045131}"/>
              </a:ext>
            </a:extLst>
          </p:cNvPr>
          <p:cNvSpPr txBox="1">
            <a:spLocks/>
          </p:cNvSpPr>
          <p:nvPr/>
        </p:nvSpPr>
        <p:spPr>
          <a:xfrm>
            <a:off x="652423" y="3226922"/>
            <a:ext cx="2474416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{bullet_1_content_1,max_token=20}</a:t>
            </a:r>
          </a:p>
        </p:txBody>
      </p:sp>
      <p:sp>
        <p:nvSpPr>
          <p:cNvPr id="21" name="Content Placeholder 21">
            <a:extLst>
              <a:ext uri="{FF2B5EF4-FFF2-40B4-BE49-F238E27FC236}">
                <a16:creationId xmlns:a16="http://schemas.microsoft.com/office/drawing/2014/main" id="{A225DDA0-F796-07B1-2B6E-1B62028E988A}"/>
              </a:ext>
            </a:extLst>
          </p:cNvPr>
          <p:cNvSpPr txBox="1">
            <a:spLocks/>
          </p:cNvSpPr>
          <p:nvPr/>
        </p:nvSpPr>
        <p:spPr>
          <a:xfrm>
            <a:off x="652423" y="4019685"/>
            <a:ext cx="2474416" cy="4319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>
              <a:defRPr/>
            </a:pPr>
            <a:r>
              <a:rPr lang="en-US" altLang="zh-CN" sz="1400" dirty="0">
                <a:solidFill>
                  <a:srgbClr val="575757"/>
                </a:solidFill>
              </a:rPr>
              <a:t>{bullet_1_content_2,max_token=20}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26576B15-E6CB-87B3-BE3A-6119A886DCB4}"/>
              </a:ext>
            </a:extLst>
          </p:cNvPr>
          <p:cNvSpPr txBox="1">
            <a:spLocks/>
          </p:cNvSpPr>
          <p:nvPr/>
        </p:nvSpPr>
        <p:spPr>
          <a:xfrm>
            <a:off x="652423" y="4812447"/>
            <a:ext cx="2474416" cy="4319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>
              <a:defRPr/>
            </a:pPr>
            <a:r>
              <a:rPr lang="en-US" altLang="zh-CN" sz="1400" dirty="0">
                <a:solidFill>
                  <a:srgbClr val="575757"/>
                </a:solidFill>
              </a:rPr>
              <a:t>{bullet_1_content_3,max_token=20}</a:t>
            </a:r>
          </a:p>
        </p:txBody>
      </p:sp>
      <p:sp>
        <p:nvSpPr>
          <p:cNvPr id="35" name="Oval 88">
            <a:extLst>
              <a:ext uri="{FF2B5EF4-FFF2-40B4-BE49-F238E27FC236}">
                <a16:creationId xmlns:a16="http://schemas.microsoft.com/office/drawing/2014/main" id="{00ADB1CD-412B-7324-6C7C-974846CC424A}"/>
              </a:ext>
            </a:extLst>
          </p:cNvPr>
          <p:cNvSpPr>
            <a:spLocks/>
          </p:cNvSpPr>
          <p:nvPr/>
        </p:nvSpPr>
        <p:spPr>
          <a:xfrm>
            <a:off x="412813" y="4051825"/>
            <a:ext cx="137863" cy="137863"/>
          </a:xfrm>
          <a:prstGeom prst="ellipse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6" name="Oval 94">
            <a:extLst>
              <a:ext uri="{FF2B5EF4-FFF2-40B4-BE49-F238E27FC236}">
                <a16:creationId xmlns:a16="http://schemas.microsoft.com/office/drawing/2014/main" id="{A4A2FB1C-AF69-835E-18A7-7A341E78B2E5}"/>
              </a:ext>
            </a:extLst>
          </p:cNvPr>
          <p:cNvSpPr>
            <a:spLocks/>
          </p:cNvSpPr>
          <p:nvPr/>
        </p:nvSpPr>
        <p:spPr>
          <a:xfrm>
            <a:off x="412813" y="4852999"/>
            <a:ext cx="137863" cy="137863"/>
          </a:xfrm>
          <a:prstGeom prst="ellipse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7" name="Oval 95">
            <a:extLst>
              <a:ext uri="{FF2B5EF4-FFF2-40B4-BE49-F238E27FC236}">
                <a16:creationId xmlns:a16="http://schemas.microsoft.com/office/drawing/2014/main" id="{2A9666C3-7C7D-3CB3-7CE3-F12F3E84F954}"/>
              </a:ext>
            </a:extLst>
          </p:cNvPr>
          <p:cNvSpPr>
            <a:spLocks/>
          </p:cNvSpPr>
          <p:nvPr/>
        </p:nvSpPr>
        <p:spPr>
          <a:xfrm>
            <a:off x="407828" y="3276151"/>
            <a:ext cx="137863" cy="137863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cxnSp>
        <p:nvCxnSpPr>
          <p:cNvPr id="49" name="Gerader Verbinder 81">
            <a:extLst>
              <a:ext uri="{FF2B5EF4-FFF2-40B4-BE49-F238E27FC236}">
                <a16:creationId xmlns:a16="http://schemas.microsoft.com/office/drawing/2014/main" id="{525420E1-E451-6D3E-78C9-EB38F95203BB}"/>
              </a:ext>
            </a:extLst>
          </p:cNvPr>
          <p:cNvCxnSpPr>
            <a:cxnSpLocks/>
          </p:cNvCxnSpPr>
          <p:nvPr/>
        </p:nvCxnSpPr>
        <p:spPr>
          <a:xfrm flipH="1">
            <a:off x="398573" y="3033188"/>
            <a:ext cx="2719011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3">
            <a:extLst>
              <a:ext uri="{FF2B5EF4-FFF2-40B4-BE49-F238E27FC236}">
                <a16:creationId xmlns:a16="http://schemas.microsoft.com/office/drawing/2014/main" id="{6AC67AC1-EACF-DA4C-9FFD-EC3ECD074142}"/>
              </a:ext>
            </a:extLst>
          </p:cNvPr>
          <p:cNvSpPr>
            <a:spLocks/>
          </p:cNvSpPr>
          <p:nvPr/>
        </p:nvSpPr>
        <p:spPr bwMode="gray">
          <a:xfrm>
            <a:off x="2085225" y="1634961"/>
            <a:ext cx="884249" cy="4936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lvl="0" indent="0" algn="r" defTabSz="97899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01.</a:t>
            </a: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8203334F-513B-3DA6-2511-19FCC6ABC1ED}"/>
              </a:ext>
            </a:extLst>
          </p:cNvPr>
          <p:cNvSpPr>
            <a:spLocks/>
          </p:cNvSpPr>
          <p:nvPr/>
        </p:nvSpPr>
        <p:spPr bwMode="gray">
          <a:xfrm>
            <a:off x="3304180" y="1562086"/>
            <a:ext cx="2719011" cy="639362"/>
          </a:xfrm>
          <a:prstGeom prst="rect">
            <a:avLst/>
          </a:prstGeom>
          <a:solidFill>
            <a:schemeClr val="bg2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square" lIns="180000" tIns="72000" rIns="216000" bIns="72000" anchor="ctr">
            <a:noAutofit/>
          </a:bodyPr>
          <a:lstStyle/>
          <a:p>
            <a:pPr lvl="0" defTabSz="97899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1A7449"/>
                </a:solidFill>
              </a:rPr>
              <a:t>{bullet_2}</a:t>
            </a:r>
          </a:p>
        </p:txBody>
      </p:sp>
      <p:sp>
        <p:nvSpPr>
          <p:cNvPr id="23" name="Content Placeholder 14">
            <a:extLst>
              <a:ext uri="{FF2B5EF4-FFF2-40B4-BE49-F238E27FC236}">
                <a16:creationId xmlns:a16="http://schemas.microsoft.com/office/drawing/2014/main" id="{35C48827-48DB-F321-7853-5B86B135BDAD}"/>
              </a:ext>
            </a:extLst>
          </p:cNvPr>
          <p:cNvSpPr txBox="1">
            <a:spLocks/>
          </p:cNvSpPr>
          <p:nvPr/>
        </p:nvSpPr>
        <p:spPr>
          <a:xfrm>
            <a:off x="3304180" y="2396715"/>
            <a:ext cx="2719011" cy="431909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​"/>
              <a:tabLst/>
              <a:defRPr kumimoji="0" sz="1600" b="0" i="0" u="none" strike="noStrike" cap="none" spc="0" normalizeH="0" baseline="0">
                <a:ln>
                  <a:noFill/>
                </a:ln>
                <a:effectLst/>
                <a:uLnTx/>
                <a:uFillTx/>
              </a:defRPr>
            </a:lvl1pPr>
          </a:lstStyle>
          <a:p>
            <a:pPr lvl="0">
              <a:buNone/>
              <a:defRPr/>
            </a:pPr>
            <a:r>
              <a:rPr lang="en-US" altLang="zh-CN" sz="1400" b="1" dirty="0">
                <a:solidFill>
                  <a:srgbClr val="03522D"/>
                </a:solidFill>
              </a:rPr>
              <a:t>{bullet_2_description,max_token=20}</a:t>
            </a:r>
          </a:p>
        </p:txBody>
      </p:sp>
      <p:sp>
        <p:nvSpPr>
          <p:cNvPr id="32" name="Content Placeholder 18">
            <a:extLst>
              <a:ext uri="{FF2B5EF4-FFF2-40B4-BE49-F238E27FC236}">
                <a16:creationId xmlns:a16="http://schemas.microsoft.com/office/drawing/2014/main" id="{D0662198-DF1B-6BDF-6936-33609D978A0A}"/>
              </a:ext>
            </a:extLst>
          </p:cNvPr>
          <p:cNvSpPr txBox="1">
            <a:spLocks/>
          </p:cNvSpPr>
          <p:nvPr/>
        </p:nvSpPr>
        <p:spPr>
          <a:xfrm>
            <a:off x="3548776" y="3226922"/>
            <a:ext cx="2474416" cy="4319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R="0" lv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Trebuchet MS" panose="020B0603020202020204" pitchFamily="34" charset="0"/>
              <a:buChar char="​"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</a:defRPr>
            </a:lvl1pPr>
          </a:lstStyle>
          <a:p>
            <a:pPr lvl="0">
              <a:buSzTx/>
              <a:buNone/>
              <a:defRPr/>
            </a:pPr>
            <a:r>
              <a:rPr lang="en-US" altLang="zh-CN" sz="1400" dirty="0">
                <a:solidFill>
                  <a:srgbClr val="575757"/>
                </a:solidFill>
              </a:rPr>
              <a:t>{bullet_2_content_1,max_token=20}</a:t>
            </a:r>
          </a:p>
        </p:txBody>
      </p:sp>
      <p:sp>
        <p:nvSpPr>
          <p:cNvPr id="33" name="Content Placeholder 18">
            <a:extLst>
              <a:ext uri="{FF2B5EF4-FFF2-40B4-BE49-F238E27FC236}">
                <a16:creationId xmlns:a16="http://schemas.microsoft.com/office/drawing/2014/main" id="{3E3FB6D3-167B-C52D-1DCF-CE4F70F1CE3C}"/>
              </a:ext>
            </a:extLst>
          </p:cNvPr>
          <p:cNvSpPr txBox="1">
            <a:spLocks/>
          </p:cNvSpPr>
          <p:nvPr/>
        </p:nvSpPr>
        <p:spPr>
          <a:xfrm>
            <a:off x="3548776" y="4019685"/>
            <a:ext cx="2474416" cy="4319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R="0" lv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Trebuchet MS" panose="020B0603020202020204" pitchFamily="34" charset="0"/>
              <a:buChar char="​"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</a:defRPr>
            </a:lvl1pPr>
          </a:lstStyle>
          <a:p>
            <a:pPr lvl="0">
              <a:buSzTx/>
              <a:buNone/>
              <a:defRPr/>
            </a:pPr>
            <a:r>
              <a:rPr lang="en-US" altLang="zh-CN" sz="1400" dirty="0">
                <a:solidFill>
                  <a:srgbClr val="575757"/>
                </a:solidFill>
              </a:rPr>
              <a:t>{bullet_2_content_2,max_token=20}</a:t>
            </a:r>
          </a:p>
        </p:txBody>
      </p:sp>
      <p:sp>
        <p:nvSpPr>
          <p:cNvPr id="34" name="Content Placeholder 18">
            <a:extLst>
              <a:ext uri="{FF2B5EF4-FFF2-40B4-BE49-F238E27FC236}">
                <a16:creationId xmlns:a16="http://schemas.microsoft.com/office/drawing/2014/main" id="{02483137-8BD6-116C-385E-C6A9DBBF5909}"/>
              </a:ext>
            </a:extLst>
          </p:cNvPr>
          <p:cNvSpPr txBox="1">
            <a:spLocks/>
          </p:cNvSpPr>
          <p:nvPr/>
        </p:nvSpPr>
        <p:spPr>
          <a:xfrm>
            <a:off x="3548776" y="4812447"/>
            <a:ext cx="2474416" cy="43190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defPPr>
              <a:defRPr lang="en-US"/>
            </a:defPPr>
            <a:lvl1pPr marR="0" lv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Trebuchet MS" panose="020B0603020202020204" pitchFamily="34" charset="0"/>
              <a:buChar char="​"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</a:defRPr>
            </a:lvl1pPr>
          </a:lstStyle>
          <a:p>
            <a:pPr lvl="0">
              <a:buSzTx/>
              <a:buNone/>
              <a:defRPr/>
            </a:pPr>
            <a:r>
              <a:rPr lang="en-US" altLang="zh-CN" sz="1400" dirty="0">
                <a:solidFill>
                  <a:srgbClr val="575757"/>
                </a:solidFill>
              </a:rPr>
              <a:t>{bullet_2_content_3,max_token=20}</a:t>
            </a:r>
          </a:p>
        </p:txBody>
      </p:sp>
      <p:sp>
        <p:nvSpPr>
          <p:cNvPr id="45" name="Oval 77">
            <a:extLst>
              <a:ext uri="{FF2B5EF4-FFF2-40B4-BE49-F238E27FC236}">
                <a16:creationId xmlns:a16="http://schemas.microsoft.com/office/drawing/2014/main" id="{D99E3DA0-F5BF-F195-C020-7E6627312E6C}"/>
              </a:ext>
            </a:extLst>
          </p:cNvPr>
          <p:cNvSpPr>
            <a:spLocks/>
          </p:cNvSpPr>
          <p:nvPr/>
        </p:nvSpPr>
        <p:spPr>
          <a:xfrm>
            <a:off x="3304180" y="3276151"/>
            <a:ext cx="137863" cy="137863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6" name="Oval 78">
            <a:extLst>
              <a:ext uri="{FF2B5EF4-FFF2-40B4-BE49-F238E27FC236}">
                <a16:creationId xmlns:a16="http://schemas.microsoft.com/office/drawing/2014/main" id="{990B49D2-1CD0-5271-82EA-8390ADBB5E60}"/>
              </a:ext>
            </a:extLst>
          </p:cNvPr>
          <p:cNvSpPr>
            <a:spLocks/>
          </p:cNvSpPr>
          <p:nvPr/>
        </p:nvSpPr>
        <p:spPr>
          <a:xfrm>
            <a:off x="3304180" y="4852999"/>
            <a:ext cx="137863" cy="137863"/>
          </a:xfrm>
          <a:prstGeom prst="ellipse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7" name="Oval 83">
            <a:extLst>
              <a:ext uri="{FF2B5EF4-FFF2-40B4-BE49-F238E27FC236}">
                <a16:creationId xmlns:a16="http://schemas.microsoft.com/office/drawing/2014/main" id="{4B0BC4CC-9520-FBF2-1FE9-F5C1CEE02156}"/>
              </a:ext>
            </a:extLst>
          </p:cNvPr>
          <p:cNvSpPr>
            <a:spLocks/>
          </p:cNvSpPr>
          <p:nvPr/>
        </p:nvSpPr>
        <p:spPr>
          <a:xfrm>
            <a:off x="3304180" y="4051825"/>
            <a:ext cx="137863" cy="137863"/>
          </a:xfrm>
          <a:prstGeom prst="ellipse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cxnSp>
        <p:nvCxnSpPr>
          <p:cNvPr id="51" name="Gerader Verbinder 83">
            <a:extLst>
              <a:ext uri="{FF2B5EF4-FFF2-40B4-BE49-F238E27FC236}">
                <a16:creationId xmlns:a16="http://schemas.microsoft.com/office/drawing/2014/main" id="{1DC2CA0A-9B66-2F7F-B888-C6B6E52F2DD0}"/>
              </a:ext>
            </a:extLst>
          </p:cNvPr>
          <p:cNvCxnSpPr>
            <a:cxnSpLocks/>
          </p:cNvCxnSpPr>
          <p:nvPr/>
        </p:nvCxnSpPr>
        <p:spPr>
          <a:xfrm flipH="1">
            <a:off x="3304180" y="3033188"/>
            <a:ext cx="2719011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3">
            <a:extLst>
              <a:ext uri="{FF2B5EF4-FFF2-40B4-BE49-F238E27FC236}">
                <a16:creationId xmlns:a16="http://schemas.microsoft.com/office/drawing/2014/main" id="{73559BCB-4BC3-F028-CBBE-B6DEB4DB3D24}"/>
              </a:ext>
            </a:extLst>
          </p:cNvPr>
          <p:cNvSpPr>
            <a:spLocks/>
          </p:cNvSpPr>
          <p:nvPr/>
        </p:nvSpPr>
        <p:spPr bwMode="gray">
          <a:xfrm>
            <a:off x="4904626" y="1634961"/>
            <a:ext cx="884249" cy="4936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lvl="0" indent="0" algn="r" defTabSz="97899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02.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660FF07-38B1-390E-97E6-BAD4BF4DA579}"/>
              </a:ext>
            </a:extLst>
          </p:cNvPr>
          <p:cNvSpPr>
            <a:spLocks/>
          </p:cNvSpPr>
          <p:nvPr/>
        </p:nvSpPr>
        <p:spPr bwMode="gray">
          <a:xfrm>
            <a:off x="6200533" y="1562086"/>
            <a:ext cx="2719011" cy="639362"/>
          </a:xfrm>
          <a:prstGeom prst="rect">
            <a:avLst/>
          </a:prstGeom>
          <a:solidFill>
            <a:schemeClr val="bg2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square" lIns="180000" tIns="72000" rIns="216000" bIns="72000" anchor="ctr">
            <a:noAutofit/>
          </a:bodyPr>
          <a:lstStyle/>
          <a:p>
            <a:pPr lvl="0" defTabSz="97899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1A7449"/>
                </a:solidFill>
              </a:rPr>
              <a:t>{bullet_3}</a:t>
            </a:r>
          </a:p>
        </p:txBody>
      </p:sp>
      <p:sp>
        <p:nvSpPr>
          <p:cNvPr id="24" name="Content Placeholder 15">
            <a:extLst>
              <a:ext uri="{FF2B5EF4-FFF2-40B4-BE49-F238E27FC236}">
                <a16:creationId xmlns:a16="http://schemas.microsoft.com/office/drawing/2014/main" id="{F8C2B4A2-BBDE-499B-F01E-CCF84A0891B0}"/>
              </a:ext>
            </a:extLst>
          </p:cNvPr>
          <p:cNvSpPr txBox="1">
            <a:spLocks/>
          </p:cNvSpPr>
          <p:nvPr/>
        </p:nvSpPr>
        <p:spPr>
          <a:xfrm>
            <a:off x="6200533" y="2396715"/>
            <a:ext cx="2719011" cy="431909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​"/>
              <a:tabLst/>
              <a:defRPr kumimoji="0" sz="1600" b="0" i="0" u="none" strike="noStrike" cap="none" spc="0" normalizeH="0" baseline="0">
                <a:ln>
                  <a:noFill/>
                </a:ln>
                <a:effectLst/>
                <a:uLnTx/>
                <a:uFillTx/>
              </a:defRPr>
            </a:lvl1pPr>
          </a:lstStyle>
          <a:p>
            <a:pPr lvl="0">
              <a:buNone/>
              <a:defRPr/>
            </a:pPr>
            <a:r>
              <a:rPr lang="en-US" altLang="zh-CN" sz="1400" b="1" dirty="0">
                <a:solidFill>
                  <a:srgbClr val="03522D"/>
                </a:solidFill>
              </a:rPr>
              <a:t>{bullet_3_description,max_token=20}</a:t>
            </a:r>
          </a:p>
        </p:txBody>
      </p:sp>
      <p:sp>
        <p:nvSpPr>
          <p:cNvPr id="29" name="Content Placeholder 19">
            <a:extLst>
              <a:ext uri="{FF2B5EF4-FFF2-40B4-BE49-F238E27FC236}">
                <a16:creationId xmlns:a16="http://schemas.microsoft.com/office/drawing/2014/main" id="{2462B17A-EB67-8BC0-7A69-6C9BEE87E8A5}"/>
              </a:ext>
            </a:extLst>
          </p:cNvPr>
          <p:cNvSpPr txBox="1">
            <a:spLocks/>
          </p:cNvSpPr>
          <p:nvPr/>
        </p:nvSpPr>
        <p:spPr>
          <a:xfrm>
            <a:off x="6445128" y="3226922"/>
            <a:ext cx="2474416" cy="43190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R="0" lv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Trebuchet MS" panose="020B0603020202020204" pitchFamily="34" charset="0"/>
              <a:buChar char="​"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</a:defRPr>
            </a:lvl1pPr>
          </a:lstStyle>
          <a:p>
            <a:pPr lvl="0">
              <a:buSzTx/>
              <a:buNone/>
              <a:defRPr/>
            </a:pPr>
            <a:r>
              <a:rPr lang="en-US" altLang="zh-CN" sz="1400" dirty="0">
                <a:solidFill>
                  <a:srgbClr val="575757"/>
                </a:solidFill>
              </a:rPr>
              <a:t>{bullet_3_content_1,max_token=20}</a:t>
            </a:r>
          </a:p>
        </p:txBody>
      </p:sp>
      <p:sp>
        <p:nvSpPr>
          <p:cNvPr id="30" name="Content Placeholder 19">
            <a:extLst>
              <a:ext uri="{FF2B5EF4-FFF2-40B4-BE49-F238E27FC236}">
                <a16:creationId xmlns:a16="http://schemas.microsoft.com/office/drawing/2014/main" id="{9C516565-F213-1C2B-FA4C-997F71B829B9}"/>
              </a:ext>
            </a:extLst>
          </p:cNvPr>
          <p:cNvSpPr txBox="1">
            <a:spLocks/>
          </p:cNvSpPr>
          <p:nvPr/>
        </p:nvSpPr>
        <p:spPr>
          <a:xfrm>
            <a:off x="6445128" y="4019685"/>
            <a:ext cx="2474416" cy="43190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R="0" lv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Trebuchet MS" panose="020B0603020202020204" pitchFamily="34" charset="0"/>
              <a:buChar char="​"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</a:defRPr>
            </a:lvl1pPr>
          </a:lstStyle>
          <a:p>
            <a:pPr lvl="0">
              <a:buSzTx/>
              <a:buNone/>
              <a:defRPr/>
            </a:pPr>
            <a:r>
              <a:rPr lang="en-US" altLang="zh-CN" sz="1400" dirty="0">
                <a:solidFill>
                  <a:srgbClr val="575757"/>
                </a:solidFill>
              </a:rPr>
              <a:t>{bullet_3_content_2,max_token=20}</a:t>
            </a:r>
          </a:p>
        </p:txBody>
      </p:sp>
      <p:sp>
        <p:nvSpPr>
          <p:cNvPr id="31" name="Content Placeholder 19">
            <a:extLst>
              <a:ext uri="{FF2B5EF4-FFF2-40B4-BE49-F238E27FC236}">
                <a16:creationId xmlns:a16="http://schemas.microsoft.com/office/drawing/2014/main" id="{ACA7D093-D8CF-436A-ABFF-0303E84803CB}"/>
              </a:ext>
            </a:extLst>
          </p:cNvPr>
          <p:cNvSpPr txBox="1">
            <a:spLocks/>
          </p:cNvSpPr>
          <p:nvPr/>
        </p:nvSpPr>
        <p:spPr>
          <a:xfrm>
            <a:off x="6445128" y="4812447"/>
            <a:ext cx="2474416" cy="43190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R="0" lv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Trebuchet MS" panose="020B0603020202020204" pitchFamily="34" charset="0"/>
              <a:buChar char="​"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</a:defRPr>
            </a:lvl1pPr>
          </a:lstStyle>
          <a:p>
            <a:pPr lvl="0">
              <a:buSzTx/>
              <a:buNone/>
              <a:defRPr/>
            </a:pPr>
            <a:r>
              <a:rPr lang="en-US" altLang="zh-CN" sz="1400" dirty="0">
                <a:solidFill>
                  <a:srgbClr val="575757"/>
                </a:solidFill>
              </a:rPr>
              <a:t>{bullet_3_content_3,max_token=20}</a:t>
            </a:r>
          </a:p>
        </p:txBody>
      </p:sp>
      <p:sp>
        <p:nvSpPr>
          <p:cNvPr id="41" name="Oval 85">
            <a:extLst>
              <a:ext uri="{FF2B5EF4-FFF2-40B4-BE49-F238E27FC236}">
                <a16:creationId xmlns:a16="http://schemas.microsoft.com/office/drawing/2014/main" id="{6E5DC39C-D6BA-8C26-C4C6-4002EFF0DC26}"/>
              </a:ext>
            </a:extLst>
          </p:cNvPr>
          <p:cNvSpPr>
            <a:spLocks/>
          </p:cNvSpPr>
          <p:nvPr/>
        </p:nvSpPr>
        <p:spPr>
          <a:xfrm>
            <a:off x="6200533" y="4852999"/>
            <a:ext cx="137863" cy="137863"/>
          </a:xfrm>
          <a:prstGeom prst="ellipse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2" name="Oval 86">
            <a:extLst>
              <a:ext uri="{FF2B5EF4-FFF2-40B4-BE49-F238E27FC236}">
                <a16:creationId xmlns:a16="http://schemas.microsoft.com/office/drawing/2014/main" id="{0A7E7E53-3F08-3ECA-2AB8-EBAAF5E37837}"/>
              </a:ext>
            </a:extLst>
          </p:cNvPr>
          <p:cNvSpPr>
            <a:spLocks/>
          </p:cNvSpPr>
          <p:nvPr/>
        </p:nvSpPr>
        <p:spPr>
          <a:xfrm>
            <a:off x="6200533" y="3276151"/>
            <a:ext cx="137863" cy="137863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3" name="Oval 89">
            <a:extLst>
              <a:ext uri="{FF2B5EF4-FFF2-40B4-BE49-F238E27FC236}">
                <a16:creationId xmlns:a16="http://schemas.microsoft.com/office/drawing/2014/main" id="{E5741989-C968-22AC-BD77-ACB065C8A456}"/>
              </a:ext>
            </a:extLst>
          </p:cNvPr>
          <p:cNvSpPr>
            <a:spLocks/>
          </p:cNvSpPr>
          <p:nvPr/>
        </p:nvSpPr>
        <p:spPr>
          <a:xfrm>
            <a:off x="6200533" y="4051825"/>
            <a:ext cx="137863" cy="137863"/>
          </a:xfrm>
          <a:prstGeom prst="ellipse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cxnSp>
        <p:nvCxnSpPr>
          <p:cNvPr id="50" name="Gerader Verbinder 82">
            <a:extLst>
              <a:ext uri="{FF2B5EF4-FFF2-40B4-BE49-F238E27FC236}">
                <a16:creationId xmlns:a16="http://schemas.microsoft.com/office/drawing/2014/main" id="{C6D1C4DA-78F2-D4D2-F03B-CC6D8426B20E}"/>
              </a:ext>
            </a:extLst>
          </p:cNvPr>
          <p:cNvCxnSpPr>
            <a:cxnSpLocks/>
          </p:cNvCxnSpPr>
          <p:nvPr/>
        </p:nvCxnSpPr>
        <p:spPr>
          <a:xfrm flipH="1">
            <a:off x="6200533" y="3033188"/>
            <a:ext cx="2719011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3">
            <a:extLst>
              <a:ext uri="{FF2B5EF4-FFF2-40B4-BE49-F238E27FC236}">
                <a16:creationId xmlns:a16="http://schemas.microsoft.com/office/drawing/2014/main" id="{9EF0A5D2-08CD-9741-E2CC-23E615B62F96}"/>
              </a:ext>
            </a:extLst>
          </p:cNvPr>
          <p:cNvSpPr>
            <a:spLocks/>
          </p:cNvSpPr>
          <p:nvPr/>
        </p:nvSpPr>
        <p:spPr bwMode="gray">
          <a:xfrm>
            <a:off x="7817104" y="1634961"/>
            <a:ext cx="884249" cy="4936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lvl="0" indent="0" algn="r" defTabSz="97899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03.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9A9C5A-9CE9-7B49-A0D3-8CFC8FF22C53}"/>
              </a:ext>
            </a:extLst>
          </p:cNvPr>
          <p:cNvSpPr>
            <a:spLocks/>
          </p:cNvSpPr>
          <p:nvPr/>
        </p:nvSpPr>
        <p:spPr bwMode="gray">
          <a:xfrm>
            <a:off x="9096886" y="1562086"/>
            <a:ext cx="2719011" cy="639362"/>
          </a:xfrm>
          <a:prstGeom prst="rect">
            <a:avLst/>
          </a:prstGeom>
          <a:solidFill>
            <a:schemeClr val="bg2"/>
          </a:solidFill>
          <a:ln w="6350" algn="ctr">
            <a:noFill/>
            <a:miter lim="800000"/>
            <a:headEnd/>
            <a:tailEnd/>
          </a:ln>
          <a:effectLst/>
        </p:spPr>
        <p:txBody>
          <a:bodyPr wrap="square" lIns="180000" tIns="72000" rIns="216000" bIns="72000" anchor="ctr">
            <a:noAutofit/>
          </a:bodyPr>
          <a:lstStyle/>
          <a:p>
            <a:pPr lvl="0" defTabSz="978998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sz="2000" dirty="0">
                <a:solidFill>
                  <a:srgbClr val="1A7449"/>
                </a:solidFill>
              </a:rPr>
              <a:t>{bullet_4}</a:t>
            </a:r>
          </a:p>
        </p:txBody>
      </p:sp>
      <p:sp>
        <p:nvSpPr>
          <p:cNvPr id="25" name="Content Placeholder 16">
            <a:extLst>
              <a:ext uri="{FF2B5EF4-FFF2-40B4-BE49-F238E27FC236}">
                <a16:creationId xmlns:a16="http://schemas.microsoft.com/office/drawing/2014/main" id="{F171E8C3-216C-17FD-12DD-D56BFE7C59FD}"/>
              </a:ext>
            </a:extLst>
          </p:cNvPr>
          <p:cNvSpPr txBox="1">
            <a:spLocks/>
          </p:cNvSpPr>
          <p:nvPr/>
        </p:nvSpPr>
        <p:spPr>
          <a:xfrm>
            <a:off x="9096886" y="2396715"/>
            <a:ext cx="2719011" cy="431909"/>
          </a:xfrm>
          <a:prstGeom prst="rect">
            <a:avLst/>
          </a:prstGeom>
        </p:spPr>
        <p:txBody>
          <a:bodyPr vert="horz" wrap="square" lIns="0" tIns="0" rIns="0" bIns="0" anchor="t" anchorCtr="0">
            <a:spAutoFit/>
          </a:bodyPr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​"/>
              <a:tabLst/>
              <a:defRPr kumimoji="0" sz="1600" b="0" i="0" u="none" strike="noStrike" cap="none" spc="0" normalizeH="0" baseline="0">
                <a:ln>
                  <a:noFill/>
                </a:ln>
                <a:effectLst/>
                <a:uLnTx/>
                <a:uFillTx/>
              </a:defRPr>
            </a:lvl1pPr>
          </a:lstStyle>
          <a:p>
            <a:pPr lvl="0">
              <a:buNone/>
              <a:defRPr/>
            </a:pPr>
            <a:r>
              <a:rPr lang="en-US" altLang="zh-CN" sz="1400" b="1" dirty="0">
                <a:solidFill>
                  <a:srgbClr val="03522D"/>
                </a:solidFill>
              </a:rPr>
              <a:t>{bullet_4_description,max_token=20}</a:t>
            </a:r>
          </a:p>
        </p:txBody>
      </p:sp>
      <p:sp>
        <p:nvSpPr>
          <p:cNvPr id="26" name="Content Placeholder 20">
            <a:extLst>
              <a:ext uri="{FF2B5EF4-FFF2-40B4-BE49-F238E27FC236}">
                <a16:creationId xmlns:a16="http://schemas.microsoft.com/office/drawing/2014/main" id="{2E80DF5B-944C-A42E-C1DB-26F2BA9C7E26}"/>
              </a:ext>
            </a:extLst>
          </p:cNvPr>
          <p:cNvSpPr txBox="1">
            <a:spLocks/>
          </p:cNvSpPr>
          <p:nvPr/>
        </p:nvSpPr>
        <p:spPr>
          <a:xfrm>
            <a:off x="9341482" y="3226922"/>
            <a:ext cx="2474416" cy="43190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R="0" lv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Trebuchet MS" panose="020B0603020202020204" pitchFamily="34" charset="0"/>
              <a:buChar char="​"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</a:defRPr>
            </a:lvl1pPr>
          </a:lstStyle>
          <a:p>
            <a:pPr lvl="0">
              <a:buSzTx/>
              <a:buNone/>
              <a:defRPr/>
            </a:pPr>
            <a:r>
              <a:rPr lang="en-US" altLang="zh-CN" sz="1400" dirty="0">
                <a:solidFill>
                  <a:srgbClr val="575757"/>
                </a:solidFill>
              </a:rPr>
              <a:t>{bullet_4_content_1,max_token=20}</a:t>
            </a:r>
          </a:p>
        </p:txBody>
      </p:sp>
      <p:sp>
        <p:nvSpPr>
          <p:cNvPr id="27" name="Content Placeholder 20">
            <a:extLst>
              <a:ext uri="{FF2B5EF4-FFF2-40B4-BE49-F238E27FC236}">
                <a16:creationId xmlns:a16="http://schemas.microsoft.com/office/drawing/2014/main" id="{F2FFD3FE-3B18-ADB2-07F2-A40722F32B0C}"/>
              </a:ext>
            </a:extLst>
          </p:cNvPr>
          <p:cNvSpPr txBox="1">
            <a:spLocks/>
          </p:cNvSpPr>
          <p:nvPr/>
        </p:nvSpPr>
        <p:spPr>
          <a:xfrm>
            <a:off x="9341482" y="4019685"/>
            <a:ext cx="2474416" cy="43190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R="0" lv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Trebuchet MS" panose="020B0603020202020204" pitchFamily="34" charset="0"/>
              <a:buChar char="​"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</a:defRPr>
            </a:lvl1pPr>
          </a:lstStyle>
          <a:p>
            <a:pPr lvl="0">
              <a:buSzTx/>
              <a:buNone/>
              <a:defRPr/>
            </a:pPr>
            <a:r>
              <a:rPr lang="en-US" altLang="zh-CN" sz="1400" dirty="0">
                <a:solidFill>
                  <a:srgbClr val="575757"/>
                </a:solidFill>
              </a:rPr>
              <a:t>{bullet_4_content_2,max_token=20}</a:t>
            </a:r>
          </a:p>
        </p:txBody>
      </p:sp>
      <p:sp>
        <p:nvSpPr>
          <p:cNvPr id="28" name="Content Placeholder 20">
            <a:extLst>
              <a:ext uri="{FF2B5EF4-FFF2-40B4-BE49-F238E27FC236}">
                <a16:creationId xmlns:a16="http://schemas.microsoft.com/office/drawing/2014/main" id="{15853DFF-2C93-171F-4E25-2458F25D1092}"/>
              </a:ext>
            </a:extLst>
          </p:cNvPr>
          <p:cNvSpPr txBox="1">
            <a:spLocks/>
          </p:cNvSpPr>
          <p:nvPr/>
        </p:nvSpPr>
        <p:spPr>
          <a:xfrm>
            <a:off x="9341482" y="4812447"/>
            <a:ext cx="2474416" cy="43190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n-US"/>
            </a:defPPr>
            <a:lvl1pPr marR="0" lvl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Trebuchet MS" panose="020B0603020202020204" pitchFamily="34" charset="0"/>
              <a:buChar char="​"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prstClr val="black">
                    <a:lumMod val="100000"/>
                  </a:prstClr>
                </a:solidFill>
                <a:effectLst/>
                <a:uLnTx/>
                <a:uFillTx/>
              </a:defRPr>
            </a:lvl1pPr>
          </a:lstStyle>
          <a:p>
            <a:pPr lvl="0">
              <a:buSzTx/>
              <a:buNone/>
              <a:defRPr/>
            </a:pPr>
            <a:r>
              <a:rPr lang="en-US" altLang="zh-CN" sz="1400" dirty="0">
                <a:solidFill>
                  <a:srgbClr val="575757"/>
                </a:solidFill>
              </a:rPr>
              <a:t>{bullet_4_content_3,max_token=20}</a:t>
            </a:r>
          </a:p>
        </p:txBody>
      </p:sp>
      <p:sp>
        <p:nvSpPr>
          <p:cNvPr id="38" name="Oval 80">
            <a:extLst>
              <a:ext uri="{FF2B5EF4-FFF2-40B4-BE49-F238E27FC236}">
                <a16:creationId xmlns:a16="http://schemas.microsoft.com/office/drawing/2014/main" id="{A8B51AA1-158D-326A-48B7-2AEAE50663F8}"/>
              </a:ext>
            </a:extLst>
          </p:cNvPr>
          <p:cNvSpPr>
            <a:spLocks/>
          </p:cNvSpPr>
          <p:nvPr/>
        </p:nvSpPr>
        <p:spPr>
          <a:xfrm>
            <a:off x="9096886" y="3276151"/>
            <a:ext cx="137863" cy="137863"/>
          </a:xfrm>
          <a:prstGeom prst="ellipse">
            <a:avLst/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9" name="Oval 81">
            <a:extLst>
              <a:ext uri="{FF2B5EF4-FFF2-40B4-BE49-F238E27FC236}">
                <a16:creationId xmlns:a16="http://schemas.microsoft.com/office/drawing/2014/main" id="{22848A92-8C9E-6C47-4F63-DB569AEFA85A}"/>
              </a:ext>
            </a:extLst>
          </p:cNvPr>
          <p:cNvSpPr>
            <a:spLocks/>
          </p:cNvSpPr>
          <p:nvPr/>
        </p:nvSpPr>
        <p:spPr>
          <a:xfrm>
            <a:off x="9096886" y="4051825"/>
            <a:ext cx="137863" cy="137863"/>
          </a:xfrm>
          <a:prstGeom prst="ellipse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0" name="Oval 87">
            <a:extLst>
              <a:ext uri="{FF2B5EF4-FFF2-40B4-BE49-F238E27FC236}">
                <a16:creationId xmlns:a16="http://schemas.microsoft.com/office/drawing/2014/main" id="{D4B6F345-1C45-0E0D-9DDD-CF5E7BCE29E4}"/>
              </a:ext>
            </a:extLst>
          </p:cNvPr>
          <p:cNvSpPr>
            <a:spLocks/>
          </p:cNvSpPr>
          <p:nvPr/>
        </p:nvSpPr>
        <p:spPr>
          <a:xfrm>
            <a:off x="9096886" y="4852999"/>
            <a:ext cx="137863" cy="137863"/>
          </a:xfrm>
          <a:prstGeom prst="ellipse">
            <a:avLst/>
          </a:prstGeom>
          <a:solidFill>
            <a:schemeClr val="accent5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cxnSp>
        <p:nvCxnSpPr>
          <p:cNvPr id="48" name="Gerader Verbinder 80">
            <a:extLst>
              <a:ext uri="{FF2B5EF4-FFF2-40B4-BE49-F238E27FC236}">
                <a16:creationId xmlns:a16="http://schemas.microsoft.com/office/drawing/2014/main" id="{B3F69623-95F7-DEED-31E2-6945DA0A6D2D}"/>
              </a:ext>
            </a:extLst>
          </p:cNvPr>
          <p:cNvCxnSpPr>
            <a:cxnSpLocks/>
          </p:cNvCxnSpPr>
          <p:nvPr/>
        </p:nvCxnSpPr>
        <p:spPr>
          <a:xfrm flipH="1">
            <a:off x="9096886" y="3033188"/>
            <a:ext cx="2719011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3">
            <a:extLst>
              <a:ext uri="{FF2B5EF4-FFF2-40B4-BE49-F238E27FC236}">
                <a16:creationId xmlns:a16="http://schemas.microsoft.com/office/drawing/2014/main" id="{59425EE9-4650-4507-064C-35C391C57353}"/>
              </a:ext>
            </a:extLst>
          </p:cNvPr>
          <p:cNvSpPr>
            <a:spLocks/>
          </p:cNvSpPr>
          <p:nvPr/>
        </p:nvSpPr>
        <p:spPr bwMode="gray">
          <a:xfrm>
            <a:off x="10743870" y="1634961"/>
            <a:ext cx="884249" cy="49361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lvl="0" indent="0" algn="r" defTabSz="97899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04.</a:t>
            </a:r>
          </a:p>
        </p:txBody>
      </p:sp>
      <p:sp>
        <p:nvSpPr>
          <p:cNvPr id="8" name="Text Placeholder 15">
            <a:extLst>
              <a:ext uri="{FF2B5EF4-FFF2-40B4-BE49-F238E27FC236}">
                <a16:creationId xmlns:a16="http://schemas.microsoft.com/office/drawing/2014/main" id="{6FD1D07C-26DD-AE23-C31D-2844D0BD7112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3060133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assessments, table, tables, text box, boxes</a:t>
            </a:r>
          </a:p>
        </p:txBody>
      </p:sp>
    </p:spTree>
    <p:extLst>
      <p:ext uri="{BB962C8B-B14F-4D97-AF65-F5344CB8AC3E}">
        <p14:creationId xmlns:p14="http://schemas.microsoft.com/office/powerpoint/2010/main" val="82795413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278</Words>
  <Application>Microsoft Office PowerPoint</Application>
  <PresentationFormat>宽屏</PresentationFormat>
  <Paragraphs>29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9" baseType="lpstr">
      <vt:lpstr>LiciumFont 2022 Bold</vt:lpstr>
      <vt:lpstr>等线</vt:lpstr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2025-09-09T01:55:36Z</dcterms:created>
  <dcterms:modified xsi:type="dcterms:W3CDTF">2025-09-09T01:57:34Z</dcterms:modified>
</cp:coreProperties>
</file>