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55174-1A2E-44FF-8A89-911F502B8F4B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8CF35-AF3F-4778-97D3-5105E7CC9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45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81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70471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32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90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9715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0295925-36DB-B36F-38CD-D30BBB15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B63AA879-72AA-233D-EA60-3240374A78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83" imgH="384" progId="TCLayout.ActiveDocument.1">
                  <p:embed/>
                </p:oleObj>
              </mc:Choice>
              <mc:Fallback>
                <p:oleObj name="think-cell 幻灯片" r:id="rId5" imgW="383" imgH="384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63AA879-72AA-233D-EA60-3240374A7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0504F29-4C13-E6FF-4ABC-4A6282E3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72D7B03A-6F4C-9358-0561-CD32EA2F6AE1}"/>
              </a:ext>
            </a:extLst>
          </p:cNvPr>
          <p:cNvSpPr txBox="1">
            <a:spLocks/>
          </p:cNvSpPr>
          <p:nvPr/>
        </p:nvSpPr>
        <p:spPr>
          <a:xfrm>
            <a:off x="799787" y="1557338"/>
            <a:ext cx="11020623" cy="1316357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684000" tIns="144000" rIns="14400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{subtitle_1}</a:t>
            </a:r>
          </a:p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{subtitle_1_content,max_token=100}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C895E35-3297-6DE3-D29A-80E10B3DDECE}"/>
              </a:ext>
            </a:extLst>
          </p:cNvPr>
          <p:cNvSpPr txBox="1">
            <a:spLocks/>
          </p:cNvSpPr>
          <p:nvPr/>
        </p:nvSpPr>
        <p:spPr>
          <a:xfrm>
            <a:off x="799787" y="3149440"/>
            <a:ext cx="11020623" cy="1316357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684000" tIns="144000" rIns="14400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{subtitle_2}</a:t>
            </a:r>
          </a:p>
          <a:p>
            <a:pPr marL="180000" lvl="0" indent="-18000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{subtitle_2_content,max_token=100}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5F22092-03FE-FAAB-231D-CD85823ED7D0}"/>
              </a:ext>
            </a:extLst>
          </p:cNvPr>
          <p:cNvSpPr txBox="1">
            <a:spLocks/>
          </p:cNvSpPr>
          <p:nvPr/>
        </p:nvSpPr>
        <p:spPr>
          <a:xfrm>
            <a:off x="799787" y="4741543"/>
            <a:ext cx="11020623" cy="1316357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684000" tIns="144000" rIns="144000" bIns="14400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{subtitle_3}</a:t>
            </a:r>
          </a:p>
          <a:p>
            <a:pPr marL="180000" lvl="0" indent="-180000">
              <a:spcBef>
                <a:spcPts val="6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{subtitle_3_content,max_token=100}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EFC5C3C-B9DD-54B8-80FF-49B31080D918}"/>
              </a:ext>
            </a:extLst>
          </p:cNvPr>
          <p:cNvSpPr>
            <a:spLocks/>
          </p:cNvSpPr>
          <p:nvPr/>
        </p:nvSpPr>
        <p:spPr>
          <a:xfrm>
            <a:off x="293531" y="1709258"/>
            <a:ext cx="1012515" cy="1012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10" name="Grafik 12">
            <a:extLst>
              <a:ext uri="{FF2B5EF4-FFF2-40B4-BE49-F238E27FC236}">
                <a16:creationId xmlns:a16="http://schemas.microsoft.com/office/drawing/2014/main" id="{C2E50F2C-6BF4-CF9B-C5FE-96BDACAE4327}"/>
              </a:ext>
            </a:extLst>
          </p:cNvPr>
          <p:cNvGrpSpPr>
            <a:grpSpLocks/>
          </p:cNvGrpSpPr>
          <p:nvPr/>
        </p:nvGrpSpPr>
        <p:grpSpPr>
          <a:xfrm>
            <a:off x="407581" y="1800450"/>
            <a:ext cx="784415" cy="784412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21" name="Freihandform: Form 16">
              <a:extLst>
                <a:ext uri="{FF2B5EF4-FFF2-40B4-BE49-F238E27FC236}">
                  <a16:creationId xmlns:a16="http://schemas.microsoft.com/office/drawing/2014/main" id="{0FE603CD-18DC-5F10-A1E4-FC5CEFE7B78C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Freihandform: Form 17">
              <a:extLst>
                <a:ext uri="{FF2B5EF4-FFF2-40B4-BE49-F238E27FC236}">
                  <a16:creationId xmlns:a16="http://schemas.microsoft.com/office/drawing/2014/main" id="{046BED3D-1FC8-B2FA-DF2D-B01C185EADD5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18">
              <a:extLst>
                <a:ext uri="{FF2B5EF4-FFF2-40B4-BE49-F238E27FC236}">
                  <a16:creationId xmlns:a16="http://schemas.microsoft.com/office/drawing/2014/main" id="{3B5A4AD6-2E82-6501-8F58-C8CCE0306305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Freihandform: Form 19">
              <a:extLst>
                <a:ext uri="{FF2B5EF4-FFF2-40B4-BE49-F238E27FC236}">
                  <a16:creationId xmlns:a16="http://schemas.microsoft.com/office/drawing/2014/main" id="{EFE1497E-0A4F-F5FE-04D7-0C1DAACE27AB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9" name="Rechteck 28">
            <a:extLst>
              <a:ext uri="{FF2B5EF4-FFF2-40B4-BE49-F238E27FC236}">
                <a16:creationId xmlns:a16="http://schemas.microsoft.com/office/drawing/2014/main" id="{F04D2131-B78F-924C-EF9E-13F64E55BEDA}"/>
              </a:ext>
            </a:extLst>
          </p:cNvPr>
          <p:cNvSpPr>
            <a:spLocks/>
          </p:cNvSpPr>
          <p:nvPr/>
        </p:nvSpPr>
        <p:spPr>
          <a:xfrm>
            <a:off x="293531" y="3301360"/>
            <a:ext cx="1012515" cy="1012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30" name="Grafik 12">
            <a:extLst>
              <a:ext uri="{FF2B5EF4-FFF2-40B4-BE49-F238E27FC236}">
                <a16:creationId xmlns:a16="http://schemas.microsoft.com/office/drawing/2014/main" id="{82D4DDA4-5A36-4209-4A04-8FC21ADFB5B5}"/>
              </a:ext>
            </a:extLst>
          </p:cNvPr>
          <p:cNvGrpSpPr>
            <a:grpSpLocks/>
          </p:cNvGrpSpPr>
          <p:nvPr/>
        </p:nvGrpSpPr>
        <p:grpSpPr>
          <a:xfrm>
            <a:off x="407581" y="3392552"/>
            <a:ext cx="784415" cy="784412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31" name="Freihandform: Form 16">
              <a:extLst>
                <a:ext uri="{FF2B5EF4-FFF2-40B4-BE49-F238E27FC236}">
                  <a16:creationId xmlns:a16="http://schemas.microsoft.com/office/drawing/2014/main" id="{B3DDAF52-38DD-DEC8-04E8-0AC5B3AF31CE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2" name="Freihandform: Form 17">
              <a:extLst>
                <a:ext uri="{FF2B5EF4-FFF2-40B4-BE49-F238E27FC236}">
                  <a16:creationId xmlns:a16="http://schemas.microsoft.com/office/drawing/2014/main" id="{64B331A9-01CE-BEB2-3BFD-7A3A55BB767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" name="Freihandform: Form 18">
              <a:extLst>
                <a:ext uri="{FF2B5EF4-FFF2-40B4-BE49-F238E27FC236}">
                  <a16:creationId xmlns:a16="http://schemas.microsoft.com/office/drawing/2014/main" id="{3E43F769-B401-8280-E3FA-B46591289A17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4" name="Freihandform: Form 19">
              <a:extLst>
                <a:ext uri="{FF2B5EF4-FFF2-40B4-BE49-F238E27FC236}">
                  <a16:creationId xmlns:a16="http://schemas.microsoft.com/office/drawing/2014/main" id="{6A392DBF-9039-EEF5-A0DE-35EA8EDBCE11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6" name="Rechteck 35">
            <a:extLst>
              <a:ext uri="{FF2B5EF4-FFF2-40B4-BE49-F238E27FC236}">
                <a16:creationId xmlns:a16="http://schemas.microsoft.com/office/drawing/2014/main" id="{1F5ACD28-272B-29FF-C376-CA16E2AB618E}"/>
              </a:ext>
            </a:extLst>
          </p:cNvPr>
          <p:cNvSpPr>
            <a:spLocks/>
          </p:cNvSpPr>
          <p:nvPr/>
        </p:nvSpPr>
        <p:spPr>
          <a:xfrm>
            <a:off x="293531" y="4893464"/>
            <a:ext cx="1012515" cy="10125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37" name="Grafik 12">
            <a:extLst>
              <a:ext uri="{FF2B5EF4-FFF2-40B4-BE49-F238E27FC236}">
                <a16:creationId xmlns:a16="http://schemas.microsoft.com/office/drawing/2014/main" id="{DCB43A4B-9354-972C-F1CB-75EAE3785B1B}"/>
              </a:ext>
            </a:extLst>
          </p:cNvPr>
          <p:cNvGrpSpPr>
            <a:grpSpLocks/>
          </p:cNvGrpSpPr>
          <p:nvPr/>
        </p:nvGrpSpPr>
        <p:grpSpPr>
          <a:xfrm>
            <a:off x="407581" y="4984656"/>
            <a:ext cx="784415" cy="784412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38" name="Freihandform: Form 16">
              <a:extLst>
                <a:ext uri="{FF2B5EF4-FFF2-40B4-BE49-F238E27FC236}">
                  <a16:creationId xmlns:a16="http://schemas.microsoft.com/office/drawing/2014/main" id="{BE319BAA-73A0-11ED-6D2C-9A78FF78208B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9" name="Freihandform: Form 17">
              <a:extLst>
                <a:ext uri="{FF2B5EF4-FFF2-40B4-BE49-F238E27FC236}">
                  <a16:creationId xmlns:a16="http://schemas.microsoft.com/office/drawing/2014/main" id="{BE9BA670-E6B8-4CB8-8970-394964D97DD1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0" name="Freihandform: Form 18">
              <a:extLst>
                <a:ext uri="{FF2B5EF4-FFF2-40B4-BE49-F238E27FC236}">
                  <a16:creationId xmlns:a16="http://schemas.microsoft.com/office/drawing/2014/main" id="{B8A426B5-D0BF-ECFF-A4AE-B93FFA7D716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1" name="Freihandform: Form 19">
              <a:extLst>
                <a:ext uri="{FF2B5EF4-FFF2-40B4-BE49-F238E27FC236}">
                  <a16:creationId xmlns:a16="http://schemas.microsoft.com/office/drawing/2014/main" id="{8A7A36AE-7EDC-3377-EE82-66ABB0E595CD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9053BA86-3149-8B3B-8999-6FD26511523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83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goal, objective, objectives</a:t>
            </a:r>
          </a:p>
        </p:txBody>
      </p:sp>
    </p:spTree>
    <p:extLst>
      <p:ext uri="{BB962C8B-B14F-4D97-AF65-F5344CB8AC3E}">
        <p14:creationId xmlns:p14="http://schemas.microsoft.com/office/powerpoint/2010/main" val="41954480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2025-09-09T02:01:35Z</dcterms:created>
  <dcterms:modified xsi:type="dcterms:W3CDTF">2025-09-09T02:02:24Z</dcterms:modified>
</cp:coreProperties>
</file>