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54FB4-4577-4713-A362-90715B927A8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20EE-5CC0-4EE3-9FDB-3C987064E3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075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84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9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21098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6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6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499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93206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52E613E-9433-7E32-BED5-4A07A8A2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C3F9329F-4D36-83AE-FA6D-49E2728B09F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2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F9329F-4D36-83AE-FA6D-49E2728B0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D96FD3-1962-10B6-944C-2FB0D6E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cxnSp>
        <p:nvCxnSpPr>
          <p:cNvPr id="5" name="Gerade Verbindung 30">
            <a:extLst>
              <a:ext uri="{FF2B5EF4-FFF2-40B4-BE49-F238E27FC236}">
                <a16:creationId xmlns:a16="http://schemas.microsoft.com/office/drawing/2014/main" id="{F64E548F-D92E-67F6-C90B-29F353E2298F}"/>
              </a:ext>
            </a:extLst>
          </p:cNvPr>
          <p:cNvCxnSpPr>
            <a:cxnSpLocks/>
          </p:cNvCxnSpPr>
          <p:nvPr/>
        </p:nvCxnSpPr>
        <p:spPr bwMode="gray">
          <a:xfrm>
            <a:off x="407988" y="4573150"/>
            <a:ext cx="1141242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133B995-9AA9-C30F-6471-6AB545A255EB}"/>
              </a:ext>
            </a:extLst>
          </p:cNvPr>
          <p:cNvSpPr txBox="1">
            <a:spLocks/>
          </p:cNvSpPr>
          <p:nvPr/>
        </p:nvSpPr>
        <p:spPr>
          <a:xfrm>
            <a:off x="407988" y="1557339"/>
            <a:ext cx="11412421" cy="150247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wrap="square" lIns="18000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{bullet_1_content,max_token=50}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E5B8AAE-8D66-9552-4A99-77CC4D2F208C}"/>
              </a:ext>
            </a:extLst>
          </p:cNvPr>
          <p:cNvSpPr txBox="1">
            <a:spLocks/>
          </p:cNvSpPr>
          <p:nvPr/>
        </p:nvSpPr>
        <p:spPr>
          <a:xfrm>
            <a:off x="407988" y="3194172"/>
            <a:ext cx="11412421" cy="1248239"/>
          </a:xfrm>
          <a:prstGeom prst="rect">
            <a:avLst/>
          </a:prstGeom>
        </p:spPr>
        <p:txBody>
          <a:bodyPr wrap="square" lIns="18000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2000" b="1" dirty="0">
                <a:solidFill>
                  <a:srgbClr val="03522D"/>
                </a:solidFill>
              </a:rPr>
              <a:t>{bullet_2}</a:t>
            </a:r>
          </a:p>
          <a:p>
            <a:pPr marL="180000" lvl="0" indent="-18000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{bullet_2_content,max_token=50}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1B4F00F-9DC7-FD34-BD8B-DE40E70C7517}"/>
              </a:ext>
            </a:extLst>
          </p:cNvPr>
          <p:cNvSpPr txBox="1">
            <a:spLocks/>
          </p:cNvSpPr>
          <p:nvPr/>
        </p:nvSpPr>
        <p:spPr>
          <a:xfrm>
            <a:off x="407988" y="4703888"/>
            <a:ext cx="11412421" cy="1248239"/>
          </a:xfrm>
          <a:prstGeom prst="rect">
            <a:avLst/>
          </a:prstGeom>
        </p:spPr>
        <p:txBody>
          <a:bodyPr wrap="square" lIns="180000" tIns="144000" rIns="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2000" b="1" dirty="0">
                <a:solidFill>
                  <a:srgbClr val="03522D"/>
                </a:solidFill>
              </a:rPr>
              <a:t>{bullet_3}</a:t>
            </a:r>
          </a:p>
          <a:p>
            <a:pPr marL="180000" lvl="0" indent="-18000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{bullet_3_content,max_token=50}</a:t>
            </a:r>
          </a:p>
        </p:txBody>
      </p:sp>
      <p:grpSp>
        <p:nvGrpSpPr>
          <p:cNvPr id="10" name="Grafik 12">
            <a:extLst>
              <a:ext uri="{FF2B5EF4-FFF2-40B4-BE49-F238E27FC236}">
                <a16:creationId xmlns:a16="http://schemas.microsoft.com/office/drawing/2014/main" id="{B1861F50-1C2A-D344-9253-58253A2C0D00}"/>
              </a:ext>
            </a:extLst>
          </p:cNvPr>
          <p:cNvGrpSpPr>
            <a:grpSpLocks/>
          </p:cNvGrpSpPr>
          <p:nvPr/>
        </p:nvGrpSpPr>
        <p:grpSpPr>
          <a:xfrm>
            <a:off x="10714619" y="1936666"/>
            <a:ext cx="743824" cy="743821"/>
            <a:chOff x="5733176" y="3048001"/>
            <a:chExt cx="743824" cy="743821"/>
          </a:xfrm>
          <a:solidFill>
            <a:schemeClr val="accent1"/>
          </a:solidFill>
        </p:grpSpPr>
        <p:sp>
          <p:nvSpPr>
            <p:cNvPr id="21" name="Freihandform: Form 16">
              <a:extLst>
                <a:ext uri="{FF2B5EF4-FFF2-40B4-BE49-F238E27FC236}">
                  <a16:creationId xmlns:a16="http://schemas.microsoft.com/office/drawing/2014/main" id="{DF17D5DB-0762-9DF1-F9B8-5BEC01DDDF8C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" name="Freihandform: Form 17">
              <a:extLst>
                <a:ext uri="{FF2B5EF4-FFF2-40B4-BE49-F238E27FC236}">
                  <a16:creationId xmlns:a16="http://schemas.microsoft.com/office/drawing/2014/main" id="{015EA271-F901-1CCE-1DE1-880B5770314A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ihandform: Form 18">
              <a:extLst>
                <a:ext uri="{FF2B5EF4-FFF2-40B4-BE49-F238E27FC236}">
                  <a16:creationId xmlns:a16="http://schemas.microsoft.com/office/drawing/2014/main" id="{F0F2D298-AF52-2524-7076-8F2C750F256D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" name="Freihandform: Form 19">
              <a:extLst>
                <a:ext uri="{FF2B5EF4-FFF2-40B4-BE49-F238E27FC236}">
                  <a16:creationId xmlns:a16="http://schemas.microsoft.com/office/drawing/2014/main" id="{84B66AAF-A0BC-BB6D-CE09-DF4FD4CD9E22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1" name="Grafik 12">
            <a:extLst>
              <a:ext uri="{FF2B5EF4-FFF2-40B4-BE49-F238E27FC236}">
                <a16:creationId xmlns:a16="http://schemas.microsoft.com/office/drawing/2014/main" id="{3B1CBF02-0D6A-FBD0-C3FC-87D8040AEBFF}"/>
              </a:ext>
            </a:extLst>
          </p:cNvPr>
          <p:cNvGrpSpPr>
            <a:grpSpLocks/>
          </p:cNvGrpSpPr>
          <p:nvPr/>
        </p:nvGrpSpPr>
        <p:grpSpPr>
          <a:xfrm>
            <a:off x="10714619" y="3446381"/>
            <a:ext cx="743824" cy="743821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5C168EF4-6FA3-729C-2EE6-F91474AF4BE0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E8489EF2-0E8F-A76C-5B3D-B7E9181D947B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1FBEF567-B371-E344-1D39-F33AD4DC58B4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9DA3E9D5-96A2-AFDE-7941-A4B378F7C173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2" name="Grafik 12">
            <a:extLst>
              <a:ext uri="{FF2B5EF4-FFF2-40B4-BE49-F238E27FC236}">
                <a16:creationId xmlns:a16="http://schemas.microsoft.com/office/drawing/2014/main" id="{CD3AFADD-F939-FD6A-DD70-62B42A24B931}"/>
              </a:ext>
            </a:extLst>
          </p:cNvPr>
          <p:cNvGrpSpPr>
            <a:grpSpLocks/>
          </p:cNvGrpSpPr>
          <p:nvPr/>
        </p:nvGrpSpPr>
        <p:grpSpPr>
          <a:xfrm>
            <a:off x="10714619" y="4956097"/>
            <a:ext cx="743824" cy="743821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13" name="Freihandform: Form 16">
              <a:extLst>
                <a:ext uri="{FF2B5EF4-FFF2-40B4-BE49-F238E27FC236}">
                  <a16:creationId xmlns:a16="http://schemas.microsoft.com/office/drawing/2014/main" id="{80730872-C673-067A-6655-1F72C21EE62D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Freihandform: Form 17">
              <a:extLst>
                <a:ext uri="{FF2B5EF4-FFF2-40B4-BE49-F238E27FC236}">
                  <a16:creationId xmlns:a16="http://schemas.microsoft.com/office/drawing/2014/main" id="{8A361303-E5B8-AFB3-3F56-0DFE7BEB7EB4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" name="Freihandform: Form 18">
              <a:extLst>
                <a:ext uri="{FF2B5EF4-FFF2-40B4-BE49-F238E27FC236}">
                  <a16:creationId xmlns:a16="http://schemas.microsoft.com/office/drawing/2014/main" id="{9302EEAF-E29A-BC1B-092A-187C50189D21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6" name="Freihandform: Form 19">
              <a:extLst>
                <a:ext uri="{FF2B5EF4-FFF2-40B4-BE49-F238E27FC236}">
                  <a16:creationId xmlns:a16="http://schemas.microsoft.com/office/drawing/2014/main" id="{59B63D9F-93AA-A2D1-DECF-E96564FCB865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B2DC53D0-30C9-2A3F-4578-1330933DE7C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839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goal, objective, objectives</a:t>
            </a:r>
          </a:p>
        </p:txBody>
      </p:sp>
    </p:spTree>
    <p:extLst>
      <p:ext uri="{BB962C8B-B14F-4D97-AF65-F5344CB8AC3E}">
        <p14:creationId xmlns:p14="http://schemas.microsoft.com/office/powerpoint/2010/main" val="3399728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2025-09-09T02:08:30Z</dcterms:created>
  <dcterms:modified xsi:type="dcterms:W3CDTF">2025-09-09T02:09:16Z</dcterms:modified>
</cp:coreProperties>
</file>