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75B55-E770-4207-BA55-00698AD60B9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9B7B9-C08C-4DAF-9661-8CC2B47B70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9173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6102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78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01251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62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422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7869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3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06855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 dirty="0"/>
              <a:t>{title}</a:t>
            </a:r>
            <a:endParaRPr lang="en-US" dirty="0"/>
          </a:p>
        </p:txBody>
      </p:sp>
      <p:sp>
        <p:nvSpPr>
          <p:cNvPr id="6" name="Rechteck 7">
            <a:extLst>
              <a:ext uri="{FF2B5EF4-FFF2-40B4-BE49-F238E27FC236}">
                <a16:creationId xmlns:a16="http://schemas.microsoft.com/office/drawing/2014/main" id="{ED959097-3DE2-C625-4271-79F4DE988695}"/>
              </a:ext>
            </a:extLst>
          </p:cNvPr>
          <p:cNvSpPr>
            <a:spLocks/>
          </p:cNvSpPr>
          <p:nvPr/>
        </p:nvSpPr>
        <p:spPr>
          <a:xfrm>
            <a:off x="407988" y="1557338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{bullet_1_description,max_token=30}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4" name="Rechteck 8">
            <a:extLst>
              <a:ext uri="{FF2B5EF4-FFF2-40B4-BE49-F238E27FC236}">
                <a16:creationId xmlns:a16="http://schemas.microsoft.com/office/drawing/2014/main" id="{0DDC3037-3351-45B9-C6F8-130AD81078FE}"/>
              </a:ext>
            </a:extLst>
          </p:cNvPr>
          <p:cNvSpPr>
            <a:spLocks/>
          </p:cNvSpPr>
          <p:nvPr/>
        </p:nvSpPr>
        <p:spPr>
          <a:xfrm>
            <a:off x="407988" y="3993566"/>
            <a:ext cx="2387077" cy="2064334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144000" rtlCol="0" anchor="t"/>
          <a:lstStyle/>
          <a:p>
            <a:pPr lvl="0">
              <a:spcAft>
                <a:spcPts val="600"/>
              </a:spcAft>
              <a:buClr>
                <a:srgbClr val="000000"/>
              </a:buClr>
              <a:defRPr/>
            </a:pPr>
            <a:r>
              <a:rPr lang="en-US" altLang="zh-CN" sz="2400" dirty="0">
                <a:solidFill>
                  <a:srgbClr val="1A7449"/>
                </a:solidFill>
                <a:sym typeface="Futura"/>
              </a:rPr>
              <a:t>{bullet_2}</a:t>
            </a:r>
          </a:p>
          <a:p>
            <a:pPr lvl="0">
              <a:spcAft>
                <a:spcPts val="1200"/>
              </a:spcAft>
              <a:buClr>
                <a:srgbClr val="000000"/>
              </a:buClr>
              <a:defRPr/>
            </a:pPr>
            <a:r>
              <a:rPr lang="en-US" altLang="zh-CN" sz="1400" b="1" dirty="0">
                <a:solidFill>
                  <a:srgbClr val="03522D"/>
                </a:solidFill>
                <a:sym typeface="Futura"/>
              </a:rPr>
              <a:t>{bullet_2_description,max_token=30}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EA0FC786-0B27-048B-4A89-7648AD23D740}"/>
              </a:ext>
            </a:extLst>
          </p:cNvPr>
          <p:cNvSpPr txBox="1">
            <a:spLocks/>
          </p:cNvSpPr>
          <p:nvPr/>
        </p:nvSpPr>
        <p:spPr>
          <a:xfrm>
            <a:off x="3146213" y="1557338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{bullet_1_content_1,max_token=60}</a:t>
            </a:r>
          </a:p>
        </p:txBody>
      </p:sp>
      <p:sp>
        <p:nvSpPr>
          <p:cNvPr id="16" name="Inhaltsplatzhalter 2">
            <a:extLst>
              <a:ext uri="{FF2B5EF4-FFF2-40B4-BE49-F238E27FC236}">
                <a16:creationId xmlns:a16="http://schemas.microsoft.com/office/drawing/2014/main" id="{10398292-D6A7-C574-430B-539995C3511B}"/>
              </a:ext>
            </a:extLst>
          </p:cNvPr>
          <p:cNvSpPr txBox="1">
            <a:spLocks/>
          </p:cNvSpPr>
          <p:nvPr/>
        </p:nvSpPr>
        <p:spPr>
          <a:xfrm>
            <a:off x="7663690" y="1557338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{bullet_1_content_2,max_token=60}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117ED2D4-6E79-DA15-DDAB-4FCE5D0C8AAD}"/>
              </a:ext>
            </a:extLst>
          </p:cNvPr>
          <p:cNvSpPr txBox="1">
            <a:spLocks/>
          </p:cNvSpPr>
          <p:nvPr/>
        </p:nvSpPr>
        <p:spPr>
          <a:xfrm>
            <a:off x="3146213" y="3993566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{bullet_2_content_1,max_token=60}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0B18F038-CC5D-9483-DB80-0041DE07C524}"/>
              </a:ext>
            </a:extLst>
          </p:cNvPr>
          <p:cNvSpPr txBox="1">
            <a:spLocks/>
          </p:cNvSpPr>
          <p:nvPr/>
        </p:nvSpPr>
        <p:spPr>
          <a:xfrm>
            <a:off x="7663690" y="3993566"/>
            <a:ext cx="4156835" cy="2064334"/>
          </a:xfrm>
          <a:prstGeom prst="rect">
            <a:avLst/>
          </a:prstGeom>
          <a:ln w="6350">
            <a:solidFill>
              <a:schemeClr val="accent5"/>
            </a:solidFill>
          </a:ln>
        </p:spPr>
        <p:txBody>
          <a:bodyPr wrap="square" lIns="288000" tIns="241200" rIns="288000" bIns="24120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ts val="600"/>
              </a:spcBef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{bullet_2_content_2,max_token=60}</a:t>
            </a:r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D1095A85-4CF1-2D98-3FD1-020BF0EBFD09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5075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matrix, priority, priorities, prioritization</a:t>
            </a:r>
          </a:p>
        </p:txBody>
      </p:sp>
    </p:spTree>
    <p:extLst>
      <p:ext uri="{BB962C8B-B14F-4D97-AF65-F5344CB8AC3E}">
        <p14:creationId xmlns:p14="http://schemas.microsoft.com/office/powerpoint/2010/main" val="1313752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2025-09-09T02:10:43Z</dcterms:created>
  <dcterms:modified xsi:type="dcterms:W3CDTF">2025-09-09T02:11:53Z</dcterms:modified>
</cp:coreProperties>
</file>