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3FA1-BACC-4B91-A814-75A672DC9C4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110E7-92C3-426C-96E8-A4919000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22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606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3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2222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/>
              <a:t>{title}</a:t>
            </a:r>
            <a:endParaRPr lang="en-US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9C2AA06-EC59-626A-EA2F-CAB6563C1245}"/>
              </a:ext>
            </a:extLst>
          </p:cNvPr>
          <p:cNvSpPr txBox="1">
            <a:spLocks/>
          </p:cNvSpPr>
          <p:nvPr/>
        </p:nvSpPr>
        <p:spPr>
          <a:xfrm>
            <a:off x="3146213" y="1557338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{bullet_1_content_1,max_token=50}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21BED00-AF00-AFC3-4B6C-B0D89501FC8B}"/>
              </a:ext>
            </a:extLst>
          </p:cNvPr>
          <p:cNvSpPr txBox="1">
            <a:spLocks/>
          </p:cNvSpPr>
          <p:nvPr/>
        </p:nvSpPr>
        <p:spPr>
          <a:xfrm>
            <a:off x="9169516" y="1557338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{bullet_1_content_3,max_token=50}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82834BF-EB08-3F9C-4441-71997B06EA9D}"/>
              </a:ext>
            </a:extLst>
          </p:cNvPr>
          <p:cNvSpPr txBox="1">
            <a:spLocks/>
          </p:cNvSpPr>
          <p:nvPr/>
        </p:nvSpPr>
        <p:spPr>
          <a:xfrm>
            <a:off x="6157865" y="1557338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{bullet_1_content_2,max_token=50}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F8C19BB-6B1A-AB2D-F6C0-8FDF289253CC}"/>
              </a:ext>
            </a:extLst>
          </p:cNvPr>
          <p:cNvSpPr txBox="1">
            <a:spLocks/>
          </p:cNvSpPr>
          <p:nvPr/>
        </p:nvSpPr>
        <p:spPr>
          <a:xfrm>
            <a:off x="3146213" y="3993566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{bullet_2_content_1,max_token=50}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1FA54E29-A745-4AC9-7AAC-DCBF8C5D6569}"/>
              </a:ext>
            </a:extLst>
          </p:cNvPr>
          <p:cNvSpPr txBox="1">
            <a:spLocks/>
          </p:cNvSpPr>
          <p:nvPr/>
        </p:nvSpPr>
        <p:spPr>
          <a:xfrm>
            <a:off x="9169516" y="3993566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{bullet_2_content_3,max_token=50}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56261AB-663D-0814-0A2D-4C996FEA84AA}"/>
              </a:ext>
            </a:extLst>
          </p:cNvPr>
          <p:cNvSpPr txBox="1">
            <a:spLocks/>
          </p:cNvSpPr>
          <p:nvPr/>
        </p:nvSpPr>
        <p:spPr>
          <a:xfrm>
            <a:off x="6157865" y="3993566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{bullet_2_content_2,max_token=50}</a:t>
            </a:r>
          </a:p>
        </p:txBody>
      </p:sp>
      <p:sp>
        <p:nvSpPr>
          <p:cNvPr id="21" name="Rechteck 13">
            <a:extLst>
              <a:ext uri="{FF2B5EF4-FFF2-40B4-BE49-F238E27FC236}">
                <a16:creationId xmlns:a16="http://schemas.microsoft.com/office/drawing/2014/main" id="{3BE6CAA4-218B-2444-AE72-C885C59CA44E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{bullet_1_description,max_token=30}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2" name="Rechteck 14">
            <a:extLst>
              <a:ext uri="{FF2B5EF4-FFF2-40B4-BE49-F238E27FC236}">
                <a16:creationId xmlns:a16="http://schemas.microsoft.com/office/drawing/2014/main" id="{C6315084-ADA7-D8AE-4C51-6C672F4D0E4A}"/>
              </a:ext>
            </a:extLst>
          </p:cNvPr>
          <p:cNvSpPr>
            <a:spLocks/>
          </p:cNvSpPr>
          <p:nvPr/>
        </p:nvSpPr>
        <p:spPr>
          <a:xfrm>
            <a:off x="407988" y="3993566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{bullet_2}</a:t>
            </a:r>
          </a:p>
          <a:p>
            <a:pPr lvl="0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{bullet_2_description,max_token=30}</a:t>
            </a:r>
          </a:p>
          <a:p>
            <a:pPr lvl="0">
              <a:buClr>
                <a:srgbClr val="000000"/>
              </a:buClr>
              <a:defRPr/>
            </a:pP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6D1C5596-B17E-E58E-1417-A209CD7AC22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5075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matrix, priority, priorities,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3812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2025-09-09T02:12:03Z</dcterms:created>
  <dcterms:modified xsi:type="dcterms:W3CDTF">2025-09-09T02:13:18Z</dcterms:modified>
</cp:coreProperties>
</file>