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2F1AA-04B9-4002-828E-27EBEE9CDA97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399B9-3DFA-483E-B261-C88F79194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84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279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52065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2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0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38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8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36168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 dirty="0">
                <a:sym typeface="Futura"/>
              </a:rPr>
              <a:t>{title}</a:t>
            </a:r>
            <a:endParaRPr lang="en-US" dirty="0"/>
          </a:p>
        </p:txBody>
      </p:sp>
      <p:sp>
        <p:nvSpPr>
          <p:cNvPr id="9" name="Textplatzhalter 13">
            <a:extLst>
              <a:ext uri="{FF2B5EF4-FFF2-40B4-BE49-F238E27FC236}">
                <a16:creationId xmlns:a16="http://schemas.microsoft.com/office/drawing/2014/main" id="{244D9053-EAE4-254E-0A2D-60E3F41FCD74}"/>
              </a:ext>
            </a:extLst>
          </p:cNvPr>
          <p:cNvSpPr txBox="1">
            <a:spLocks/>
          </p:cNvSpPr>
          <p:nvPr/>
        </p:nvSpPr>
        <p:spPr bwMode="gray">
          <a:xfrm>
            <a:off x="411661" y="1546378"/>
            <a:ext cx="2620494" cy="420204"/>
          </a:xfrm>
          <a:prstGeom prst="rect">
            <a:avLst/>
          </a:prstGeom>
        </p:spPr>
        <p:txBody>
          <a:bodyPr vert="horz" wrap="square" lIns="0" tIns="0" rIns="0" bIns="5038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{subtitle_1}</a:t>
            </a:r>
          </a:p>
        </p:txBody>
      </p:sp>
      <p:sp>
        <p:nvSpPr>
          <p:cNvPr id="11" name="Rechteck 23">
            <a:extLst>
              <a:ext uri="{FF2B5EF4-FFF2-40B4-BE49-F238E27FC236}">
                <a16:creationId xmlns:a16="http://schemas.microsoft.com/office/drawing/2014/main" id="{ED477853-BDA6-9248-556E-578E3658079D}"/>
              </a:ext>
            </a:extLst>
          </p:cNvPr>
          <p:cNvSpPr>
            <a:spLocks/>
          </p:cNvSpPr>
          <p:nvPr/>
        </p:nvSpPr>
        <p:spPr>
          <a:xfrm>
            <a:off x="407988" y="2060238"/>
            <a:ext cx="2624165" cy="1215684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{subtitle_1_bullet_1}</a:t>
            </a:r>
          </a:p>
          <a:p>
            <a:pPr marL="180975" marR="0" lvl="1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{subtitle_1_bullet_1_description,max_token=20}</a:t>
            </a:r>
          </a:p>
        </p:txBody>
      </p:sp>
      <p:sp>
        <p:nvSpPr>
          <p:cNvPr id="12" name="Rechteck 21">
            <a:extLst>
              <a:ext uri="{FF2B5EF4-FFF2-40B4-BE49-F238E27FC236}">
                <a16:creationId xmlns:a16="http://schemas.microsoft.com/office/drawing/2014/main" id="{EF070943-A3CC-C616-2F01-A0D93BAF201E}"/>
              </a:ext>
            </a:extLst>
          </p:cNvPr>
          <p:cNvSpPr>
            <a:spLocks/>
          </p:cNvSpPr>
          <p:nvPr/>
        </p:nvSpPr>
        <p:spPr>
          <a:xfrm>
            <a:off x="407988" y="3451227"/>
            <a:ext cx="2624165" cy="1215684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/>
          <a:lstStyle/>
          <a:p>
            <a:pPr lvl="0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  <a:sym typeface="Futura"/>
              </a:rPr>
              <a:t>{subtitle_1_bullet_2}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rgbClr val="000000"/>
                </a:solidFill>
                <a:sym typeface="Futura"/>
              </a:rPr>
              <a:t>{subtitle_1_bullet_2_description,max_token=20}</a:t>
            </a:r>
          </a:p>
        </p:txBody>
      </p:sp>
      <p:sp>
        <p:nvSpPr>
          <p:cNvPr id="13" name="Rechteck 22">
            <a:extLst>
              <a:ext uri="{FF2B5EF4-FFF2-40B4-BE49-F238E27FC236}">
                <a16:creationId xmlns:a16="http://schemas.microsoft.com/office/drawing/2014/main" id="{3B8E5465-493B-38A5-3AB9-E2FBE0A9596B}"/>
              </a:ext>
            </a:extLst>
          </p:cNvPr>
          <p:cNvSpPr>
            <a:spLocks/>
          </p:cNvSpPr>
          <p:nvPr/>
        </p:nvSpPr>
        <p:spPr>
          <a:xfrm>
            <a:off x="407988" y="4842216"/>
            <a:ext cx="2624165" cy="1215684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/>
          <a:lstStyle/>
          <a:p>
            <a:pPr lvl="0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  <a:sym typeface="Futura"/>
              </a:rPr>
              <a:t>{subtitle_1_bullet_3}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rgbClr val="000000"/>
                </a:solidFill>
                <a:sym typeface="Futura"/>
              </a:rPr>
              <a:t>{subtitle_1_bullet_3_description,max_token=20}</a:t>
            </a:r>
          </a:p>
        </p:txBody>
      </p:sp>
      <p:sp>
        <p:nvSpPr>
          <p:cNvPr id="19" name="Textfeld 27">
            <a:extLst>
              <a:ext uri="{FF2B5EF4-FFF2-40B4-BE49-F238E27FC236}">
                <a16:creationId xmlns:a16="http://schemas.microsoft.com/office/drawing/2014/main" id="{600A69B0-7B3D-DA64-6992-FF61C1887B37}"/>
              </a:ext>
            </a:extLst>
          </p:cNvPr>
          <p:cNvSpPr txBox="1">
            <a:spLocks/>
          </p:cNvSpPr>
          <p:nvPr/>
        </p:nvSpPr>
        <p:spPr>
          <a:xfrm>
            <a:off x="2427652" y="2772488"/>
            <a:ext cx="609149" cy="503434"/>
          </a:xfrm>
          <a:prstGeom prst="rect">
            <a:avLst/>
          </a:prstGeom>
          <a:noFill/>
        </p:spPr>
        <p:txBody>
          <a:bodyPr wrap="none" lIns="0" tIns="0" rIns="107958" bIns="71972" rtlCol="0" anchor="b">
            <a:spAutoFit/>
          </a:bodyPr>
          <a:lstStyle/>
          <a:p>
            <a:pPr marL="0" marR="0" lvl="0" indent="0" algn="r" defTabSz="914034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7D8482"/>
              </a:buClr>
              <a:buSzPct val="80000"/>
              <a:buFontTx/>
              <a:buNone/>
              <a:tabLst/>
              <a:defRPr/>
            </a:pPr>
            <a:r>
              <a:rPr kumimoji="0" lang="en-US" sz="2799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Verdana" pitchFamily="34" charset="0"/>
                <a:cs typeface="Verdana" pitchFamily="34" charset="0"/>
              </a:rPr>
              <a:t>01.</a:t>
            </a:r>
          </a:p>
        </p:txBody>
      </p:sp>
      <p:sp>
        <p:nvSpPr>
          <p:cNvPr id="20" name="Textfeld 32">
            <a:extLst>
              <a:ext uri="{FF2B5EF4-FFF2-40B4-BE49-F238E27FC236}">
                <a16:creationId xmlns:a16="http://schemas.microsoft.com/office/drawing/2014/main" id="{DA00FCFD-870D-C65E-B4F2-E336816BE3B1}"/>
              </a:ext>
            </a:extLst>
          </p:cNvPr>
          <p:cNvSpPr txBox="1">
            <a:spLocks/>
          </p:cNvSpPr>
          <p:nvPr/>
        </p:nvSpPr>
        <p:spPr>
          <a:xfrm>
            <a:off x="2427652" y="4163477"/>
            <a:ext cx="609149" cy="503434"/>
          </a:xfrm>
          <a:prstGeom prst="rect">
            <a:avLst/>
          </a:prstGeom>
          <a:noFill/>
        </p:spPr>
        <p:txBody>
          <a:bodyPr wrap="none" lIns="0" tIns="0" rIns="107958" bIns="71972" rtlCol="0" anchor="b">
            <a:spAutoFit/>
          </a:bodyPr>
          <a:lstStyle/>
          <a:p>
            <a:pPr marL="0" marR="0" lvl="0" indent="0" algn="r" defTabSz="914034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7D8482"/>
              </a:buClr>
              <a:buSzPct val="80000"/>
              <a:buFontTx/>
              <a:buNone/>
              <a:tabLst/>
              <a:defRPr/>
            </a:pPr>
            <a:r>
              <a:rPr kumimoji="0" lang="en-US" sz="2799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Verdana" pitchFamily="34" charset="0"/>
                <a:cs typeface="+mn-cs"/>
              </a:rPr>
              <a:t>02.</a:t>
            </a:r>
          </a:p>
        </p:txBody>
      </p:sp>
      <p:sp>
        <p:nvSpPr>
          <p:cNvPr id="21" name="Textfeld 33">
            <a:extLst>
              <a:ext uri="{FF2B5EF4-FFF2-40B4-BE49-F238E27FC236}">
                <a16:creationId xmlns:a16="http://schemas.microsoft.com/office/drawing/2014/main" id="{B532CF70-503D-002F-3CD3-167072EDAC17}"/>
              </a:ext>
            </a:extLst>
          </p:cNvPr>
          <p:cNvSpPr txBox="1">
            <a:spLocks/>
          </p:cNvSpPr>
          <p:nvPr/>
        </p:nvSpPr>
        <p:spPr>
          <a:xfrm>
            <a:off x="2427652" y="5554466"/>
            <a:ext cx="609149" cy="503434"/>
          </a:xfrm>
          <a:prstGeom prst="rect">
            <a:avLst/>
          </a:prstGeom>
          <a:noFill/>
        </p:spPr>
        <p:txBody>
          <a:bodyPr wrap="none" lIns="0" tIns="0" rIns="107958" bIns="71972" rtlCol="0" anchor="b">
            <a:spAutoFit/>
          </a:bodyPr>
          <a:lstStyle/>
          <a:p>
            <a:pPr marL="0" marR="0" lvl="0" indent="0" algn="r" defTabSz="914034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7D8482"/>
              </a:buClr>
              <a:buSzPct val="80000"/>
              <a:buFontTx/>
              <a:buNone/>
              <a:tabLst/>
              <a:defRPr/>
            </a:pPr>
            <a:r>
              <a:rPr kumimoji="0" lang="en-US" sz="2799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Verdana" pitchFamily="34" charset="0"/>
                <a:cs typeface="+mn-cs"/>
              </a:rPr>
              <a:t>03.</a:t>
            </a:r>
          </a:p>
        </p:txBody>
      </p:sp>
      <p:sp>
        <p:nvSpPr>
          <p:cNvPr id="22" name="Textplatzhalter 13">
            <a:extLst>
              <a:ext uri="{FF2B5EF4-FFF2-40B4-BE49-F238E27FC236}">
                <a16:creationId xmlns:a16="http://schemas.microsoft.com/office/drawing/2014/main" id="{FE491187-1E84-A641-4703-C8BE080D4E75}"/>
              </a:ext>
            </a:extLst>
          </p:cNvPr>
          <p:cNvSpPr txBox="1">
            <a:spLocks/>
          </p:cNvSpPr>
          <p:nvPr/>
        </p:nvSpPr>
        <p:spPr bwMode="gray">
          <a:xfrm>
            <a:off x="3392504" y="1546378"/>
            <a:ext cx="8416909" cy="420204"/>
          </a:xfrm>
          <a:prstGeom prst="rect">
            <a:avLst/>
          </a:prstGeom>
        </p:spPr>
        <p:txBody>
          <a:bodyPr vert="horz" wrap="square" lIns="0" tIns="0" rIns="0" bIns="5038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{subtitle_2}</a:t>
            </a:r>
          </a:p>
        </p:txBody>
      </p:sp>
      <p:cxnSp>
        <p:nvCxnSpPr>
          <p:cNvPr id="29" name="Gerade Verbindung 29">
            <a:extLst>
              <a:ext uri="{FF2B5EF4-FFF2-40B4-BE49-F238E27FC236}">
                <a16:creationId xmlns:a16="http://schemas.microsoft.com/office/drawing/2014/main" id="{7F7681EE-B9BD-2EE9-51C9-092B790FD150}"/>
              </a:ext>
            </a:extLst>
          </p:cNvPr>
          <p:cNvCxnSpPr>
            <a:cxnSpLocks/>
          </p:cNvCxnSpPr>
          <p:nvPr/>
        </p:nvCxnSpPr>
        <p:spPr bwMode="gray">
          <a:xfrm>
            <a:off x="3392504" y="3363575"/>
            <a:ext cx="841690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30">
            <a:extLst>
              <a:ext uri="{FF2B5EF4-FFF2-40B4-BE49-F238E27FC236}">
                <a16:creationId xmlns:a16="http://schemas.microsoft.com/office/drawing/2014/main" id="{E128FBF3-63B7-4AFB-DFAA-04DB637A0824}"/>
              </a:ext>
            </a:extLst>
          </p:cNvPr>
          <p:cNvCxnSpPr>
            <a:cxnSpLocks/>
          </p:cNvCxnSpPr>
          <p:nvPr/>
        </p:nvCxnSpPr>
        <p:spPr bwMode="gray">
          <a:xfrm>
            <a:off x="3392504" y="4754564"/>
            <a:ext cx="841690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35F9720D-BB3E-C93C-CE98-910E22063921}"/>
              </a:ext>
            </a:extLst>
          </p:cNvPr>
          <p:cNvSpPr txBox="1">
            <a:spLocks/>
          </p:cNvSpPr>
          <p:nvPr/>
        </p:nvSpPr>
        <p:spPr>
          <a:xfrm>
            <a:off x="3392504" y="2060238"/>
            <a:ext cx="8416909" cy="1215684"/>
          </a:xfrm>
          <a:prstGeom prst="rect">
            <a:avLst/>
          </a:prstGeom>
        </p:spPr>
        <p:txBody>
          <a:bodyPr wrap="square" lIns="0" tIns="144000" rIns="0" bIns="1440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{subtitle_1</a:t>
            </a:r>
            <a:r>
              <a:rPr lang="en-US" sz="1400" dirty="0">
                <a:solidFill>
                  <a:srgbClr val="575757"/>
                </a:solidFill>
                <a:latin typeface="理想品牌字体 2022"/>
                <a:ea typeface="理想品牌字体 2022"/>
              </a:rPr>
              <a:t>_bull</a:t>
            </a:r>
            <a:r>
              <a:rPr lang="en-US" altLang="zh-CN" sz="1400" dirty="0">
                <a:solidFill>
                  <a:srgbClr val="575757"/>
                </a:solidFill>
                <a:latin typeface="理想品牌字体 2022"/>
                <a:ea typeface="理想品牌字体 2022"/>
              </a:rPr>
              <a:t>et_1_content,max_token=100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}</a:t>
            </a:r>
          </a:p>
        </p:txBody>
      </p: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04AF4D12-C0CF-18F8-1244-244BE9774BCB}"/>
              </a:ext>
            </a:extLst>
          </p:cNvPr>
          <p:cNvSpPr txBox="1">
            <a:spLocks/>
          </p:cNvSpPr>
          <p:nvPr/>
        </p:nvSpPr>
        <p:spPr>
          <a:xfrm>
            <a:off x="3392504" y="3451227"/>
            <a:ext cx="8416909" cy="1215684"/>
          </a:xfrm>
          <a:prstGeom prst="rect">
            <a:avLst/>
          </a:prstGeom>
        </p:spPr>
        <p:txBody>
          <a:bodyPr wrap="square" lIns="0" tIns="144000" rIns="0" bIns="1440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600"/>
              </a:spcBef>
              <a:buNone/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{subtitle_1_bullet_2_content,max_token=100}</a:t>
            </a:r>
          </a:p>
        </p:txBody>
      </p: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C2DDA9B3-0B7C-5610-38FF-36A26A8F65A9}"/>
              </a:ext>
            </a:extLst>
          </p:cNvPr>
          <p:cNvSpPr txBox="1">
            <a:spLocks/>
          </p:cNvSpPr>
          <p:nvPr/>
        </p:nvSpPr>
        <p:spPr>
          <a:xfrm>
            <a:off x="3392504" y="4842216"/>
            <a:ext cx="8416909" cy="1215684"/>
          </a:xfrm>
          <a:prstGeom prst="rect">
            <a:avLst/>
          </a:prstGeom>
        </p:spPr>
        <p:txBody>
          <a:bodyPr wrap="square" lIns="0" tIns="144000" rIns="0" bIns="1440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600"/>
              </a:spcBef>
              <a:buNone/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{subtitle_1_bullet_3_content,max_token=100}</a:t>
            </a: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6E83075F-022E-6E4B-2A0F-08EA9E7B2110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83676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box</a:t>
            </a:r>
          </a:p>
        </p:txBody>
      </p:sp>
    </p:spTree>
    <p:extLst>
      <p:ext uri="{BB962C8B-B14F-4D97-AF65-F5344CB8AC3E}">
        <p14:creationId xmlns:p14="http://schemas.microsoft.com/office/powerpoint/2010/main" val="2717889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151</Words>
  <Application>Microsoft Office PowerPoint</Application>
  <PresentationFormat>宽屏</PresentationFormat>
  <Paragraphs>16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Verdana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2025-09-09T02:13:30Z</dcterms:created>
  <dcterms:modified xsi:type="dcterms:W3CDTF">2025-09-09T02:15:39Z</dcterms:modified>
</cp:coreProperties>
</file>