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6128C-DD0F-41CB-AC09-628FCE48B19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6AB9-551D-47A4-9300-A48162FFE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8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4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946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5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27627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2" name="Rechteck 23">
            <a:extLst>
              <a:ext uri="{FF2B5EF4-FFF2-40B4-BE49-F238E27FC236}">
                <a16:creationId xmlns:a16="http://schemas.microsoft.com/office/drawing/2014/main" id="{D09F4F78-99AB-B6E3-DDE1-A437F2A3F7B3}"/>
              </a:ext>
            </a:extLst>
          </p:cNvPr>
          <p:cNvSpPr>
            <a:spLocks/>
          </p:cNvSpPr>
          <p:nvPr/>
        </p:nvSpPr>
        <p:spPr>
          <a:xfrm>
            <a:off x="407988" y="2060238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{subtitle_1_bullet_1}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{subtitle_1_bullet_1_description,max_token=10}</a:t>
            </a:r>
          </a:p>
        </p:txBody>
      </p:sp>
      <p:sp>
        <p:nvSpPr>
          <p:cNvPr id="3" name="Rechteck 21">
            <a:extLst>
              <a:ext uri="{FF2B5EF4-FFF2-40B4-BE49-F238E27FC236}">
                <a16:creationId xmlns:a16="http://schemas.microsoft.com/office/drawing/2014/main" id="{EFC91BD9-A24E-E781-0618-4062333C9973}"/>
              </a:ext>
            </a:extLst>
          </p:cNvPr>
          <p:cNvSpPr>
            <a:spLocks/>
          </p:cNvSpPr>
          <p:nvPr/>
        </p:nvSpPr>
        <p:spPr>
          <a:xfrm>
            <a:off x="407988" y="4146722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{subtitle_1_bullet_3}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{subtitle_1_bullet_3_description,max_token=10}</a:t>
            </a:r>
          </a:p>
        </p:txBody>
      </p:sp>
      <p:sp>
        <p:nvSpPr>
          <p:cNvPr id="6" name="Rechteck 20">
            <a:extLst>
              <a:ext uri="{FF2B5EF4-FFF2-40B4-BE49-F238E27FC236}">
                <a16:creationId xmlns:a16="http://schemas.microsoft.com/office/drawing/2014/main" id="{CF1CF63F-CB79-98A0-6AE5-040A2673C58A}"/>
              </a:ext>
            </a:extLst>
          </p:cNvPr>
          <p:cNvSpPr>
            <a:spLocks/>
          </p:cNvSpPr>
          <p:nvPr/>
        </p:nvSpPr>
        <p:spPr>
          <a:xfrm>
            <a:off x="407988" y="3103480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{subtitle_1_bullet_2}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{subtitle_1_bullet_2_description,max_token=10}</a:t>
            </a:r>
          </a:p>
        </p:txBody>
      </p: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DB307389-0382-31D2-1350-A93D46D4D597}"/>
              </a:ext>
            </a:extLst>
          </p:cNvPr>
          <p:cNvSpPr txBox="1">
            <a:spLocks/>
          </p:cNvSpPr>
          <p:nvPr/>
        </p:nvSpPr>
        <p:spPr bwMode="gray">
          <a:xfrm>
            <a:off x="411662" y="1546378"/>
            <a:ext cx="2621337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{subtitle_1}</a:t>
            </a:r>
          </a:p>
        </p:txBody>
      </p:sp>
      <p:sp>
        <p:nvSpPr>
          <p:cNvPr id="14" name="Rechteck 22">
            <a:extLst>
              <a:ext uri="{FF2B5EF4-FFF2-40B4-BE49-F238E27FC236}">
                <a16:creationId xmlns:a16="http://schemas.microsoft.com/office/drawing/2014/main" id="{D76707EA-596F-A9ED-C0DB-10E35C48AEBC}"/>
              </a:ext>
            </a:extLst>
          </p:cNvPr>
          <p:cNvSpPr>
            <a:spLocks/>
          </p:cNvSpPr>
          <p:nvPr/>
        </p:nvSpPr>
        <p:spPr>
          <a:xfrm>
            <a:off x="407988" y="5189964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{subtitle_1_bullet_4}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{subtitle_1_bullet_4_description,max_token=10}</a:t>
            </a:r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BB33307F-AD88-CF94-58E0-11AE158D3FB3}"/>
              </a:ext>
            </a:extLst>
          </p:cNvPr>
          <p:cNvSpPr txBox="1">
            <a:spLocks/>
          </p:cNvSpPr>
          <p:nvPr/>
        </p:nvSpPr>
        <p:spPr>
          <a:xfrm>
            <a:off x="2428497" y="2424740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01.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72A7B35-65AC-AFEF-6673-E9E6C21F0145}"/>
              </a:ext>
            </a:extLst>
          </p:cNvPr>
          <p:cNvSpPr txBox="1">
            <a:spLocks/>
          </p:cNvSpPr>
          <p:nvPr/>
        </p:nvSpPr>
        <p:spPr>
          <a:xfrm>
            <a:off x="2428497" y="3467982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02.</a:t>
            </a:r>
          </a:p>
        </p:txBody>
      </p:sp>
      <p:sp>
        <p:nvSpPr>
          <p:cNvPr id="17" name="Textfeld 33">
            <a:extLst>
              <a:ext uri="{FF2B5EF4-FFF2-40B4-BE49-F238E27FC236}">
                <a16:creationId xmlns:a16="http://schemas.microsoft.com/office/drawing/2014/main" id="{50DD286F-CD87-FD5B-88A5-5E81924B3056}"/>
              </a:ext>
            </a:extLst>
          </p:cNvPr>
          <p:cNvSpPr txBox="1">
            <a:spLocks/>
          </p:cNvSpPr>
          <p:nvPr/>
        </p:nvSpPr>
        <p:spPr>
          <a:xfrm>
            <a:off x="2428497" y="4511224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03.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24A9BC60-3A6C-2416-BCA1-9AD5B85B7AEA}"/>
              </a:ext>
            </a:extLst>
          </p:cNvPr>
          <p:cNvSpPr txBox="1">
            <a:spLocks/>
          </p:cNvSpPr>
          <p:nvPr/>
        </p:nvSpPr>
        <p:spPr bwMode="gray">
          <a:xfrm>
            <a:off x="3393465" y="1546378"/>
            <a:ext cx="8419617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{subtitle_2}</a:t>
            </a:r>
          </a:p>
        </p:txBody>
      </p:sp>
      <p:cxnSp>
        <p:nvCxnSpPr>
          <p:cNvPr id="23" name="Gerade Verbindung 29">
            <a:extLst>
              <a:ext uri="{FF2B5EF4-FFF2-40B4-BE49-F238E27FC236}">
                <a16:creationId xmlns:a16="http://schemas.microsoft.com/office/drawing/2014/main" id="{DF462BD3-44E7-C551-6FBE-9A727EEAA27F}"/>
              </a:ext>
            </a:extLst>
          </p:cNvPr>
          <p:cNvCxnSpPr>
            <a:cxnSpLocks/>
          </p:cNvCxnSpPr>
          <p:nvPr/>
        </p:nvCxnSpPr>
        <p:spPr bwMode="gray">
          <a:xfrm>
            <a:off x="3393465" y="3015827"/>
            <a:ext cx="8419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0">
            <a:extLst>
              <a:ext uri="{FF2B5EF4-FFF2-40B4-BE49-F238E27FC236}">
                <a16:creationId xmlns:a16="http://schemas.microsoft.com/office/drawing/2014/main" id="{35E42CC2-A788-D4ED-12C0-E8BA6BA6FC21}"/>
              </a:ext>
            </a:extLst>
          </p:cNvPr>
          <p:cNvCxnSpPr>
            <a:cxnSpLocks/>
          </p:cNvCxnSpPr>
          <p:nvPr/>
        </p:nvCxnSpPr>
        <p:spPr bwMode="gray">
          <a:xfrm>
            <a:off x="3393465" y="5102311"/>
            <a:ext cx="8419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535D13CF-D931-7819-BF32-E61C0CF9790C}"/>
              </a:ext>
            </a:extLst>
          </p:cNvPr>
          <p:cNvSpPr txBox="1">
            <a:spLocks/>
          </p:cNvSpPr>
          <p:nvPr/>
        </p:nvSpPr>
        <p:spPr>
          <a:xfrm>
            <a:off x="3393465" y="2060238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{subtitle_1_bullet_1_content,max_token=</a:t>
            </a:r>
            <a:r>
              <a:rPr lang="en-US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80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D64B6A86-F749-E59C-5DC2-71D56D7AB992}"/>
              </a:ext>
            </a:extLst>
          </p:cNvPr>
          <p:cNvSpPr txBox="1">
            <a:spLocks/>
          </p:cNvSpPr>
          <p:nvPr/>
        </p:nvSpPr>
        <p:spPr>
          <a:xfrm>
            <a:off x="3393465" y="3103480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{subtitle_1_bullet_2_content,max_token=80}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F5DE8E7-BCF8-B86C-DE4C-83D1823A15B5}"/>
              </a:ext>
            </a:extLst>
          </p:cNvPr>
          <p:cNvSpPr txBox="1">
            <a:spLocks/>
          </p:cNvSpPr>
          <p:nvPr/>
        </p:nvSpPr>
        <p:spPr>
          <a:xfrm>
            <a:off x="3393465" y="5189964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{subtitle_1_bullet_4_content,max_token=80}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1674A24-FCCA-C7B9-24B9-5F872308E888}"/>
              </a:ext>
            </a:extLst>
          </p:cNvPr>
          <p:cNvSpPr txBox="1">
            <a:spLocks/>
          </p:cNvSpPr>
          <p:nvPr/>
        </p:nvSpPr>
        <p:spPr>
          <a:xfrm>
            <a:off x="3393465" y="4146722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CN" sz="1400" dirty="0">
                <a:solidFill>
                  <a:srgbClr val="575757"/>
                </a:solidFill>
              </a:rPr>
              <a:t>{subtitle_1_bullet_3_content,max_token=80}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34" name="Gerade Verbindung 30">
            <a:extLst>
              <a:ext uri="{FF2B5EF4-FFF2-40B4-BE49-F238E27FC236}">
                <a16:creationId xmlns:a16="http://schemas.microsoft.com/office/drawing/2014/main" id="{786C9CD2-F1C3-F568-DF35-8005FB945840}"/>
              </a:ext>
            </a:extLst>
          </p:cNvPr>
          <p:cNvCxnSpPr>
            <a:cxnSpLocks/>
          </p:cNvCxnSpPr>
          <p:nvPr/>
        </p:nvCxnSpPr>
        <p:spPr bwMode="gray">
          <a:xfrm>
            <a:off x="3393465" y="4059069"/>
            <a:ext cx="8419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28">
            <a:extLst>
              <a:ext uri="{FF2B5EF4-FFF2-40B4-BE49-F238E27FC236}">
                <a16:creationId xmlns:a16="http://schemas.microsoft.com/office/drawing/2014/main" id="{FDE13FE2-E6E5-60EA-4ADF-E32CD0B9D870}"/>
              </a:ext>
            </a:extLst>
          </p:cNvPr>
          <p:cNvSpPr txBox="1">
            <a:spLocks/>
          </p:cNvSpPr>
          <p:nvPr/>
        </p:nvSpPr>
        <p:spPr>
          <a:xfrm>
            <a:off x="2428497" y="5554466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04.</a:t>
            </a:r>
          </a:p>
        </p:txBody>
      </p:sp>
      <p:sp>
        <p:nvSpPr>
          <p:cNvPr id="36" name="Ellipse 3">
            <a:extLst>
              <a:ext uri="{FF2B5EF4-FFF2-40B4-BE49-F238E27FC236}">
                <a16:creationId xmlns:a16="http://schemas.microsoft.com/office/drawing/2014/main" id="{6B3CD8BA-DAD1-43F8-0F38-91AD34E87CA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474450" y="2330450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Bogen 4">
            <a:extLst>
              <a:ext uri="{FF2B5EF4-FFF2-40B4-BE49-F238E27FC236}">
                <a16:creationId xmlns:a16="http://schemas.microsoft.com/office/drawing/2014/main" id="{7327D0B0-C5BE-3971-1C43-5D03FECB67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11474450" y="2330450"/>
            <a:ext cx="330199" cy="33019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Ellipse 29">
            <a:extLst>
              <a:ext uri="{FF2B5EF4-FFF2-40B4-BE49-F238E27FC236}">
                <a16:creationId xmlns:a16="http://schemas.microsoft.com/office/drawing/2014/main" id="{80E5E7FC-359C-E79D-D62E-34C8D877F57F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1474450" y="3373438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Bogen 35">
            <a:extLst>
              <a:ext uri="{FF2B5EF4-FFF2-40B4-BE49-F238E27FC236}">
                <a16:creationId xmlns:a16="http://schemas.microsoft.com/office/drawing/2014/main" id="{27D73C24-1439-3CF2-5B82-DFF54D63DC9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1474450" y="3373438"/>
            <a:ext cx="330200" cy="330198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Ellipse 36">
            <a:extLst>
              <a:ext uri="{FF2B5EF4-FFF2-40B4-BE49-F238E27FC236}">
                <a16:creationId xmlns:a16="http://schemas.microsoft.com/office/drawing/2014/main" id="{EC20F2EE-AE79-6CC3-0FD8-C2688B47874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1474450" y="4416425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Bogen 37">
            <a:extLst>
              <a:ext uri="{FF2B5EF4-FFF2-40B4-BE49-F238E27FC236}">
                <a16:creationId xmlns:a16="http://schemas.microsoft.com/office/drawing/2014/main" id="{3DC4E954-766A-BAA5-48AB-585C4951EF3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11474450" y="4416425"/>
            <a:ext cx="330199" cy="33019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Ellipse 38">
            <a:extLst>
              <a:ext uri="{FF2B5EF4-FFF2-40B4-BE49-F238E27FC236}">
                <a16:creationId xmlns:a16="http://schemas.microsoft.com/office/drawing/2014/main" id="{D1BA3224-3633-0A5D-E6E2-398655A0AC74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1474450" y="5459413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Bogen 39">
            <a:extLst>
              <a:ext uri="{FF2B5EF4-FFF2-40B4-BE49-F238E27FC236}">
                <a16:creationId xmlns:a16="http://schemas.microsoft.com/office/drawing/2014/main" id="{3B1B8408-7DF7-0E1B-5230-5FE04364EC3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11474450" y="5459413"/>
            <a:ext cx="330200" cy="330198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C6314DE-2A38-611F-4795-38E9DDBB49D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3676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</a:t>
            </a:r>
          </a:p>
        </p:txBody>
      </p:sp>
    </p:spTree>
    <p:extLst>
      <p:ext uri="{BB962C8B-B14F-4D97-AF65-F5344CB8AC3E}">
        <p14:creationId xmlns:p14="http://schemas.microsoft.com/office/powerpoint/2010/main" val="3825758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0M_WOmJ9zmAwJYJAfk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cb3DCGdez9N2WQ_I0P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_clvkII35xG7mt.FoW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vT0pDgEw2vEpNYWbR1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fE.DZLqtDjqyX_EXM.t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MUNcb3XxLij8iiYB.L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Kk78mlhhirp141D5zl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1RIZQVjKc4awJ6J6k7u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2025-09-09T02:15:54Z</dcterms:created>
  <dcterms:modified xsi:type="dcterms:W3CDTF">2025-09-09T02:18:10Z</dcterms:modified>
</cp:coreProperties>
</file>