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2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447C-4736-A062-C5741A19BF2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447C-4736-A062-C5741A19BF23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447C-4736-A062-C5741A19BF23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447C-4736-A062-C5741A19BF23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447C-4736-A062-C5741A19BF23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447C-4736-A062-C5741A19BF23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447C-4736-A062-C5741A19BF23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447C-4736-A062-C5741A19BF23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447C-4736-A062-C5741A19BF23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447C-4736-A062-C5741A19BF23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447C-4736-A062-C5741A19BF2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#,##0.0;"-"#,##0.0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47C-4736-A062-C5741A19BF23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447C-4736-A062-C5741A19BF2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447C-4736-A062-C5741A19BF23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447C-4736-A062-C5741A19BF23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447C-4736-A062-C5741A19BF23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447C-4736-A062-C5741A19BF23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447C-4736-A062-C5741A19BF23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447C-4736-A062-C5741A19BF23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447C-4736-A062-C5741A19BF23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447C-4736-A062-C5741A19BF23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447C-4736-A062-C5741A19BF23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447C-4736-A062-C5741A19BF2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#,##0.0;"-"#,##0.0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47C-4736-A062-C5741A19B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91182991"/>
        <c:axId val="1"/>
      </c:barChart>
      <c:catAx>
        <c:axId val="99118299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#,##0.0;&quot;-&quot;#,##0.0" sourceLinked="1"/>
        <c:majorTickMark val="out"/>
        <c:minorTickMark val="none"/>
        <c:tickLblPos val="nextTo"/>
        <c:crossAx val="99118299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9117CB-0D1E-48EB-BDB9-D5D5DFB8F3B8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A5314-A2F5-4FFA-99CC-D410D5F97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4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8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831686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8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386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070179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chart" Target="../charts/chart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image" Target="../media/image5.emf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oleObject" Target="../embeddings/oleObject5.bin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32" imgW="360" imgH="360" progId="TCLayout.ActiveDocument.1">
                  <p:embed/>
                </p:oleObj>
              </mc:Choice>
              <mc:Fallback>
                <p:oleObj name="think-cell 幻灯片" r:id="rId32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9873D4B7-FFBB-4CBD-92DE-2CE89D147096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EC4527-9C6A-5BE9-DD3B-6794A0C23684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6103938" y="2266950"/>
            <a:ext cx="0" cy="5778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F9F58EC-AFAD-4131-DAFB-53261663A634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6103938" y="2266950"/>
            <a:ext cx="12668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ADC88FE-99ED-ED19-FA9A-F5F74A9C1A09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370763" y="226695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A9A9A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itchFamily="34" charset="0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Arial" pitchFamily="34" charset="0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{year_2}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{year_3}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{year_4}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{year_5}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{year_6}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{year_7}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{year_8}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理想品牌字体 2022"/>
              </a:rPr>
              <a:t>{year_9}</a:t>
            </a:r>
            <a:endParaRPr lang="en-US" altLang="zh-CN" sz="1400" dirty="0">
              <a:solidFill>
                <a:srgbClr val="000000"/>
              </a:solidFill>
              <a:latin typeface="理想品牌字体 2022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{year_1_total_number}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{year_2_total_number}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{year_3_total_number}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{year_4_total_number}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{year_5_total_number}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{year_6_total_number}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{year_7_total_number}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{year_8_total_number}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{year_9_total_number}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6321427" y="1981618"/>
            <a:ext cx="801688" cy="6032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growth_rate</a:t>
            </a: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4CDA5637-EA86-4612-BA13-41891D32BBF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331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arrows, stacked, column, columns, bar, bars, think-cell, chart, charts, graph, graphs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DACA977-854C-76C5-E9EE-5F4D5C8F0962}"/>
              </a:ext>
            </a:extLst>
          </p:cNvPr>
          <p:cNvSpPr txBox="1">
            <a:spLocks/>
          </p:cNvSpPr>
          <p:nvPr/>
        </p:nvSpPr>
        <p:spPr>
          <a:xfrm>
            <a:off x="407987" y="886115"/>
            <a:ext cx="729367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conent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0B580CAD-4EB1-92EB-ABB9-7584A1DCBDC5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203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UmHIxJt6zA59lSahVU3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i37rvx9Pv8h0.lhmaoZ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AYiI3UXpt0lvJbZJ0s4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377OV6vAabMhghxMuv3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264</Words>
  <Application>Microsoft Office PowerPoint</Application>
  <PresentationFormat>宽屏</PresentationFormat>
  <Paragraphs>46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2025-09-09T03:43:04Z</dcterms:created>
  <dcterms:modified xsi:type="dcterms:W3CDTF">2025-09-09T03:45:12Z</dcterms:modified>
</cp:coreProperties>
</file>