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9C2F-4150-938F-04CCF88EEE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9C2F-4150-938F-04CCF88EEE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9C2F-4150-938F-04CCF88EEEA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9C2F-4150-938F-04CCF88EEEA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9C2F-4150-938F-04CCF88EEEA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9C2F-4150-938F-04CCF88EEEAB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9C2F-4150-938F-04CCF88EEEA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C2F-4150-938F-04CCF88EEEAB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9C2F-4150-938F-04CCF88EEEAB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9C2F-4150-938F-04CCF88EEEAB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9C2F-4150-938F-04CCF88EEEAB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9C2F-4150-938F-04CCF88EEE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C2F-4150-938F-04CCF88EEEAB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9C2F-4150-938F-04CCF88EEEAB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9C2F-4150-938F-04CCF88EEEAB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C-9C2F-4150-938F-04CCF88EEEAB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9C2F-4150-938F-04CCF88EEEAB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9C2F-4150-938F-04CCF88EEEAB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9C2F-4150-938F-04CCF88EEEAB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9C2F-4150-938F-04CCF88EEEAB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9C2F-4150-938F-04CCF88EEEAB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9C2F-4150-938F-04CCF88EEEAB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9C2F-4150-938F-04CCF88EEEAB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9C2F-4150-938F-04CCF88EEEAB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9C2F-4150-938F-04CCF88EEEA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9C2F-4150-938F-04CCF88E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2467888"/>
        <c:axId val="1"/>
      </c:barChart>
      <c:catAx>
        <c:axId val="3124678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2467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DB3E3-9E57-4B59-B196-D06950DFD80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ECD66-750E-4577-BB2D-25D3398F8F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99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806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1814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3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9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10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6826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slideLayout" Target="../slideLayouts/slideLayout5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chart" Target="../charts/chart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oleObject" Target="../embeddings/oleObject5.bin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notesSlide" Target="../notesSlides/notesSlide1.xml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6" imgW="360" imgH="360" progId="TCLayout.ActiveDocument.1">
                  <p:embed/>
                </p:oleObj>
              </mc:Choice>
              <mc:Fallback>
                <p:oleObj name="think-cell 幻灯片" r:id="rId36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39" name="Chart 3">
            <a:extLst>
              <a:ext uri="{FF2B5EF4-FFF2-40B4-BE49-F238E27FC236}">
                <a16:creationId xmlns:a16="http://schemas.microsoft.com/office/drawing/2014/main" id="{0FC09066-87A0-49D0-8FAF-F90A5A2AB69B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DC88FE-99ED-ED19-FA9A-F5F74A9C1A09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 flipV="1">
            <a:off x="6103938" y="2266950"/>
            <a:ext cx="0" cy="577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B7D1281-DF52-58EA-E4E1-7F13B99EA6E9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103938" y="2266950"/>
            <a:ext cx="1228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F5C08F-31F8-F22F-3B70-CC247A89DE6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332663" y="22669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E3579F-4A4C-3EE6-7791-ED7138BCF940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 flipV="1">
            <a:off x="7408863" y="1963738"/>
            <a:ext cx="0" cy="4556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E29373-C22D-4469-AB69-B817C975AAF9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7408863" y="1963738"/>
            <a:ext cx="12287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369424-D215-FCFC-97FA-C4FEAD4C5423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8637588" y="1963738"/>
            <a:ext cx="0" cy="33972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{year_2}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{year_\3}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{year_4}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{year_5}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{year_6}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{year_7}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{year_8}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{year_9}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68C8B24-2FCA-4050-9222-07864E1FC1C0}" type="datetime'''''''''4''''''''''''''''''''0.''''''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40.0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DC9FF5F-ECE4-407B-857E-440FD42955B2}" type="datetime'''''''''''''''''''4''1''.''''''''''''''''7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41.7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1C53A5-ABE1-4BE7-A29D-BB1851073958}" type="datetime'''''''''4''''5.''''''''''''''''''''''1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45.1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A34482A-3593-4C9B-974F-789845E8E7D1}" type="datetime'''''''''''''''''''''''''''''''5''''3''''''''''''.0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53.0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669FEE4-1B5C-4279-8654-005BE2456449}" type="datetime'''''''''''5''''''''''''''''''0''''''''''''''''''''.''''''9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50.9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DB326C3-E5DA-4A3E-8997-F088AC6D68EE}" type="datetime'''''''''''''''''''6''0''''''.''3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60.3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CDB97FD-7023-417B-94AC-C278069AFD49}" type="datetime'''''''''6''''2''.''''''''8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62.8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0BE7745-F7E6-47E3-BE66-CB3EAC3E1DF3}" type="datetime'''''''''7''''''''''''0''''.''''''''''7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70.7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3F48F98-2AC0-40A9-8B9E-6A6E071D35DA}" type="datetime'''''''''''''''''''''''7''''''6.''''''''''''''''''''''''''5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76.5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6318250" y="1965324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{groth_rate_1}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623175" y="1662113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{growth_rate_2}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2690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arrow, stacked, column, columns, bar, bars, think-cell, chart, charts, graph, graphs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B3C2C46E-6FC2-1460-CA89-59879EE722B4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5E8ED465-D755-5687-BC6D-3985B137FEC9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9367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conten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E23505-CCE8-4BB7-A5DB-F88A6B290B86}"/>
              </a:ext>
            </a:extLst>
          </p:cNvPr>
          <p:cNvSpPr txBox="1"/>
          <p:nvPr/>
        </p:nvSpPr>
        <p:spPr>
          <a:xfrm>
            <a:off x="5056188" y="737937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请手动填入图表数字</a:t>
            </a:r>
          </a:p>
        </p:txBody>
      </p:sp>
    </p:spTree>
    <p:extLst>
      <p:ext uri="{BB962C8B-B14F-4D97-AF65-F5344CB8AC3E}">
        <p14:creationId xmlns:p14="http://schemas.microsoft.com/office/powerpoint/2010/main" val="1379939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hLG4WcdbzzsqfC.Phog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7ssYrmLHeWFmpybmyrT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gIkW1O.nPvBhBtP_LTy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UmHIxJt6zA59lSahVU3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TlRVTId7HXhmd_2RbN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377OV6vAabMhghxMuv3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uiyRzu0gHKBfUCcsbuFw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66v5Lm6faNTeIIqGKxag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宽屏</PresentationFormat>
  <Paragraphs>48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2025-09-09T03:45:30Z</dcterms:created>
  <dcterms:modified xsi:type="dcterms:W3CDTF">2025-09-09T03:47:31Z</dcterms:modified>
</cp:coreProperties>
</file>