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925112976113627E-3"/>
          <c:y val="6.8149717514124297E-2"/>
          <c:w val="0.98321497740477726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364E-4F5C-9851-A5B96A2965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64E-4F5C-9851-A5B96A2965F9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364E-4F5C-9851-A5B96A2965F9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364E-4F5C-9851-A5B96A2965F9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64E-4F5C-9851-A5B96A2965F9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64E-4F5C-9851-A5B96A2965F9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64E-4F5C-9851-A5B96A2965F9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64E-4F5C-9851-A5B96A2965F9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64E-4F5C-9851-A5B96A2965F9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64E-4F5C-9851-A5B96A2965F9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64E-4F5C-9851-A5B96A2965F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4E-4F5C-9851-A5B96A2965F9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364E-4F5C-9851-A5B96A2965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364E-4F5C-9851-A5B96A2965F9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364E-4F5C-9851-A5B96A2965F9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364E-4F5C-9851-A5B96A2965F9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364E-4F5C-9851-A5B96A2965F9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364E-4F5C-9851-A5B96A2965F9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364E-4F5C-9851-A5B96A2965F9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364E-4F5C-9851-A5B96A2965F9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364E-4F5C-9851-A5B96A2965F9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364E-4F5C-9851-A5B96A2965F9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364E-4F5C-9851-A5B96A2965F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64E-4F5C-9851-A5B96A296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3701520"/>
        <c:axId val="1"/>
      </c:barChart>
      <c:catAx>
        <c:axId val="313701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701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476B2-5444-46A7-AAA3-476E9E5422D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58957-D6D0-487C-969D-6DF9502A29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87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370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1034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90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4131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36941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21" Type="http://schemas.openxmlformats.org/officeDocument/2006/relationships/tags" Target="../tags/tag24.xml"/><Relationship Id="rId34" Type="http://schemas.openxmlformats.org/officeDocument/2006/relationships/notesSlide" Target="../notesSlides/notesSlide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image" Target="../media/image5.emf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oleObject" Target="../embeddings/oleObject5.bin"/><Relationship Id="rId8" Type="http://schemas.openxmlformats.org/officeDocument/2006/relationships/tags" Target="../tags/tag11.xml"/><Relationship Id="rId3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5" imgW="360" imgH="360" progId="TCLayout.ActiveDocument.1">
                  <p:embed/>
                </p:oleObj>
              </mc:Choice>
              <mc:Fallback>
                <p:oleObj name="think-cell 幻灯片" r:id="rId35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9" name="Chart 3">
            <a:extLst>
              <a:ext uri="{FF2B5EF4-FFF2-40B4-BE49-F238E27FC236}">
                <a16:creationId xmlns:a16="http://schemas.microsoft.com/office/drawing/2014/main" id="{E32AF0D8-13A7-4C04-83CA-EBB67C5F22FA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98361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D9A98-28EA-B071-6500-7C71C2FA0B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5597525" y="4816475"/>
            <a:ext cx="5159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468224-5BCB-DDBB-4532-3E35DB1FF4C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511926" y="4816475"/>
            <a:ext cx="6651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5CB885-05CA-433D-5F1C-04352EE2E2E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597776" y="4816475"/>
            <a:ext cx="64611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EEE8B-E0B6-3C6F-46D8-4A7AC42E89B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8680450" y="4816475"/>
            <a:ext cx="14366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6335384-7B0B-3A04-489F-30A4843307D4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8821737" y="4103688"/>
            <a:ext cx="1295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93F838-0869-8D49-C07F-C02E85C9C0F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10074275" y="4100513"/>
            <a:ext cx="0" cy="7191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09613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784350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{year_2}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857500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{year_\3}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9322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{year_\4}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697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{year_5}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088063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{year_\6}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1548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{year_7}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231188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{year_8}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0433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{year_9}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7550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{year_1_total_numberf}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822451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889250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9449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018088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6094413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16915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256588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{year_8_total_numberf}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326563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</a:t>
            </a:r>
            <a:r>
              <a:rPr lang="en-US" altLang="en-US" sz="1400">
                <a:solidFill>
                  <a:srgbClr val="F2F2F2">
                    <a:lumMod val="10000"/>
                  </a:srgbClr>
                </a:solidFill>
              </a:rPr>
              <a:t>year_9_</a:t>
            </a: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total_numberf}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164763" y="4008438"/>
            <a:ext cx="1257300" cy="903288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growth_rate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331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15A5248-06CA-5684-D1FE-510E78ABB96B}"/>
              </a:ext>
            </a:extLst>
          </p:cNvPr>
          <p:cNvSpPr txBox="1">
            <a:spLocks/>
          </p:cNvSpPr>
          <p:nvPr/>
        </p:nvSpPr>
        <p:spPr>
          <a:xfrm>
            <a:off x="403730" y="886115"/>
            <a:ext cx="9588629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{content}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8BBED08B-7E7C-DBCE-DE94-88FEC2B154AA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10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zeaWm6kDu.YdcIhEoZI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kA_4nUNsElLp2n9ySKe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CEZq9XIiozJMoxFSVP0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m6rKbtCo7Z4ys4hWviv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4ETkwbtyHIPy3xqd5nA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6LRzb_m5MHrV46qsyaZT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fmPzHtIcE2C.Z5qCyMG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265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2025-09-09T03:47:45Z</dcterms:created>
  <dcterms:modified xsi:type="dcterms:W3CDTF">2025-09-09T03:50:09Z</dcterms:modified>
</cp:coreProperties>
</file>