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2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925112976113627E-3"/>
          <c:y val="6.8149717514124297E-2"/>
          <c:w val="0.98321497740477726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219-40A3-B5F2-8656B94C214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219-40A3-B5F2-8656B94C214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219-40A3-B5F2-8656B94C214A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E219-40A3-B5F2-8656B94C214A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219-40A3-B5F2-8656B94C214A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219-40A3-B5F2-8656B94C214A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E219-40A3-B5F2-8656B94C214A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E219-40A3-B5F2-8656B94C214A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E219-40A3-B5F2-8656B94C21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219-40A3-B5F2-8656B94C214A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E219-40A3-B5F2-8656B94C214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E219-40A3-B5F2-8656B94C214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E219-40A3-B5F2-8656B94C214A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E219-40A3-B5F2-8656B94C214A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E219-40A3-B5F2-8656B94C214A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E219-40A3-B5F2-8656B94C214A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E219-40A3-B5F2-8656B94C214A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E219-40A3-B5F2-8656B94C214A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E219-40A3-B5F2-8656B94C21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219-40A3-B5F2-8656B94C2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3790720"/>
        <c:axId val="1"/>
      </c:barChart>
      <c:catAx>
        <c:axId val="3137907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7907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6ED4-EFE0-4DE6-8130-D8B9528BA0A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391BC-8187-48C8-8E58-F29B0598DB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6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3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412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4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6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1999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3122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notesSlide" Target="../notesSlides/notesSlide1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31" imgW="360" imgH="360" progId="TCLayout.ActiveDocument.1">
                  <p:embed/>
                </p:oleObj>
              </mc:Choice>
              <mc:Fallback>
                <p:oleObj name="think-cell 幻灯片" r:id="rId31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91336601-C016-46E0-AA50-56995DA6619A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98361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72C506-1574-CC90-1EFB-4730A71B1B8E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125075" y="35671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AF0A039-C01F-F58D-D1FD-4497F991264A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403225" y="3643313"/>
            <a:ext cx="96710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09613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784350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{year_2}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57500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{year_3}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9322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{year_4}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0697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{year_5}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088063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{year_6}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548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231188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{year_8}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30433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400" dirty="0">
                <a:solidFill>
                  <a:srgbClr val="000000"/>
                </a:solidFill>
                <a:latin typeface="理想品牌字体 2022"/>
              </a:rPr>
              <a:t>{year_9}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0304463" y="3324225"/>
            <a:ext cx="8620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average_number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17550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{year_1_total_number}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822451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889250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9449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018088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094413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16915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256588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{year_8_total_number}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326563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{year_9_total_number}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484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stacked, column, columns, bar, bars, think-cell, chart, charts, graph, graphs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F06A165-5438-64A8-BA63-FD6BFC664256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8741825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84F10505-E11C-5E79-9D4C-1D1C4527557A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50B4FB-6512-414B-B74A-75FF00B0430C}"/>
              </a:ext>
            </a:extLst>
          </p:cNvPr>
          <p:cNvSpPr txBox="1"/>
          <p:nvPr/>
        </p:nvSpPr>
        <p:spPr>
          <a:xfrm>
            <a:off x="3290888" y="1476718"/>
            <a:ext cx="4806949" cy="33745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请手动填入数据</a:t>
            </a:r>
          </a:p>
        </p:txBody>
      </p:sp>
    </p:spTree>
    <p:extLst>
      <p:ext uri="{BB962C8B-B14F-4D97-AF65-F5344CB8AC3E}">
        <p14:creationId xmlns:p14="http://schemas.microsoft.com/office/powerpoint/2010/main" val="228936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MZTx3lvwq4UET8HYKS2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__wJiqmEPJmpfyJKV7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ouJGCGQC1VlYzkmKoSZ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266</Words>
  <Application>Microsoft Office PowerPoint</Application>
  <PresentationFormat>宽屏</PresentationFormat>
  <Paragraphs>47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2025-09-09T05:03:38Z</dcterms:created>
  <dcterms:modified xsi:type="dcterms:W3CDTF">2025-09-09T06:26:16Z</dcterms:modified>
</cp:coreProperties>
</file>