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b" ContentType="application/vnd.ms-excel.sheet.binary.macroEnabled.12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53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467412771560237"/>
          <c:y val="8.2267689684569476E-2"/>
          <c:w val="0.8839148562650867"/>
          <c:h val="0.83546462063086102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</c:spPr>
          <c:invertIfNegative val="0"/>
          <c:dPt>
            <c:idx val="7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26E1-48EA-8EBE-315D2522565D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26E1-48EA-8EBE-315D2522565D}"/>
              </c:ext>
            </c:extLst>
          </c:dPt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26E1-48EA-8EBE-315D2522565D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26E1-48EA-8EBE-315D2522565D}"/>
                </c:ext>
              </c:extLst>
            </c:dLbl>
            <c:dLbl>
              <c:idx val="2"/>
              <c:layout>
                <c:manualLayout>
                  <c:x val="0"/>
                  <c:y val="-4.2625745950554135E-4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26E1-48EA-8EBE-315D2522565D}"/>
                </c:ext>
              </c:extLst>
            </c:dLbl>
            <c:dLbl>
              <c:idx val="3"/>
              <c:layout>
                <c:manualLayout>
                  <c:x val="0"/>
                  <c:y val="-4.2625745950554135E-4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26E1-48EA-8EBE-315D2522565D}"/>
                </c:ext>
              </c:extLst>
            </c:dLbl>
            <c:dLbl>
              <c:idx val="4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26E1-48EA-8EBE-315D2522565D}"/>
                </c:ext>
              </c:extLst>
            </c:dLbl>
            <c:dLbl>
              <c:idx val="5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26E1-48EA-8EBE-315D2522565D}"/>
                </c:ext>
              </c:extLst>
            </c:dLbl>
            <c:dLbl>
              <c:idx val="6"/>
              <c:layout>
                <c:manualLayout>
                  <c:x val="0"/>
                  <c:y val="-4.2625745950554135E-4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26E1-48EA-8EBE-315D2522565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Sheet1!$A$1:$I$1</c:f>
              <c:numCache>
                <c:formatCode>General</c:formatCode>
                <c:ptCount val="9"/>
                <c:pt idx="0">
                  <c:v>55.293071572877636</c:v>
                </c:pt>
                <c:pt idx="1">
                  <c:v>49.980149615807896</c:v>
                </c:pt>
                <c:pt idx="2">
                  <c:v>47.381118075486754</c:v>
                </c:pt>
                <c:pt idx="3">
                  <c:v>44.110220130438961</c:v>
                </c:pt>
                <c:pt idx="4">
                  <c:v>43.425944588313655</c:v>
                </c:pt>
                <c:pt idx="5">
                  <c:v>41.655048778825865</c:v>
                </c:pt>
                <c:pt idx="6">
                  <c:v>43.704525684314504</c:v>
                </c:pt>
                <c:pt idx="7">
                  <c:v>99.999999999999986</c:v>
                </c:pt>
                <c:pt idx="8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26E1-48EA-8EBE-315D2522565D}"/>
            </c:ext>
          </c:extLst>
        </c:ser>
        <c:ser>
          <c:idx val="1"/>
          <c:order val="1"/>
          <c:spPr>
            <a:solidFill>
              <a:schemeClr val="accent5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A-26E1-48EA-8EBE-315D2522565D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B-26E1-48EA-8EBE-315D2522565D}"/>
                </c:ext>
              </c:extLst>
            </c:dLbl>
            <c:dLbl>
              <c:idx val="2"/>
              <c:layout>
                <c:manualLayout>
                  <c:x val="0"/>
                  <c:y val="-4.2625745950554135E-4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C-26E1-48EA-8EBE-315D2522565D}"/>
                </c:ext>
              </c:extLst>
            </c:dLbl>
            <c:dLbl>
              <c:idx val="3"/>
              <c:layout>
                <c:manualLayout>
                  <c:x val="0"/>
                  <c:y val="-4.2625745950554135E-4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D-26E1-48EA-8EBE-315D2522565D}"/>
                </c:ext>
              </c:extLst>
            </c:dLbl>
            <c:dLbl>
              <c:idx val="4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E-26E1-48EA-8EBE-315D2522565D}"/>
                </c:ext>
              </c:extLst>
            </c:dLbl>
            <c:dLbl>
              <c:idx val="5"/>
              <c:layout>
                <c:manualLayout>
                  <c:x val="0"/>
                  <c:y val="0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F-26E1-48EA-8EBE-315D2522565D}"/>
                </c:ext>
              </c:extLst>
            </c:dLbl>
            <c:dLbl>
              <c:idx val="6"/>
              <c:layout>
                <c:manualLayout>
                  <c:x val="0"/>
                  <c:y val="-4.2625745950554135E-4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0-26E1-48EA-8EBE-315D2522565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Sheet1!$A$2:$I$2</c:f>
              <c:numCache>
                <c:formatCode>General</c:formatCode>
                <c:ptCount val="9"/>
                <c:pt idx="0">
                  <c:v>44.706928427122364</c:v>
                </c:pt>
                <c:pt idx="1">
                  <c:v>50.019850384192097</c:v>
                </c:pt>
                <c:pt idx="2">
                  <c:v>52.618881924513246</c:v>
                </c:pt>
                <c:pt idx="3">
                  <c:v>55.889779869561032</c:v>
                </c:pt>
                <c:pt idx="4">
                  <c:v>56.574055411686345</c:v>
                </c:pt>
                <c:pt idx="5">
                  <c:v>58.344951221174135</c:v>
                </c:pt>
                <c:pt idx="6">
                  <c:v>56.295474315685489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26E1-48EA-8EBE-315D252256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24596464"/>
        <c:axId val="1"/>
      </c:barChart>
      <c:catAx>
        <c:axId val="324596464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#,##0&quot;%&quot;;&quot;-&quot;#,##0&quot;%&quot;" sourceLinked="0"/>
        <c:majorTickMark val="out"/>
        <c:minorTickMark val="none"/>
        <c:tickLblPos val="nextTo"/>
        <c:spPr>
          <a:ln w="9525" cmpd="sng" algn="ctr">
            <a:solidFill>
              <a:srgbClr val="7F7F7F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pPr>
            <a:endParaRPr lang="zh-CN"/>
          </a:p>
        </c:txPr>
        <c:crossAx val="324596464"/>
        <c:crosses val="min"/>
        <c:crossBetween val="between"/>
        <c:majorUnit val="10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377DD-954B-49EE-95AB-3F5F7E28F41A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C69AE-A410-4EC6-AA76-EC08F30626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6187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6550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6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9319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002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9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0212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40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564724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3" Type="http://schemas.openxmlformats.org/officeDocument/2006/relationships/tags" Target="../tags/tag6.xml"/><Relationship Id="rId21" Type="http://schemas.openxmlformats.org/officeDocument/2006/relationships/tags" Target="../tags/tag24.xml"/><Relationship Id="rId34" Type="http://schemas.openxmlformats.org/officeDocument/2006/relationships/chart" Target="../charts/chart1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image" Target="../media/image4.emf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tags" Target="../tags/tag32.xml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oleObject" Target="../embeddings/oleObject5.bin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notesSlide" Target="../notesSlides/notesSlide1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slideLayout" Target="../slideLayouts/slideLayout5.xml"/><Relationship Id="rId8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32" imgW="349" imgH="350" progId="TCLayout.ActiveDocument.1">
                  <p:embed/>
                </p:oleObj>
              </mc:Choice>
              <mc:Fallback>
                <p:oleObj name="think-cell 幻灯片" r:id="rId32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graphicFrame>
        <p:nvGraphicFramePr>
          <p:cNvPr id="48" name="Chart 3">
            <a:extLst>
              <a:ext uri="{FF2B5EF4-FFF2-40B4-BE49-F238E27FC236}">
                <a16:creationId xmlns:a16="http://schemas.microsoft.com/office/drawing/2014/main" id="{38765017-961A-4795-95FE-10177DFC4A0C}"/>
              </a:ext>
            </a:extLst>
          </p:cNvPr>
          <p:cNvGraphicFramePr/>
          <p:nvPr>
            <p:custDataLst>
              <p:tags r:id="rId3"/>
            </p:custDataLst>
            <p:extLst/>
          </p:nvPr>
        </p:nvGraphicFramePr>
        <p:xfrm>
          <a:off x="266700" y="2011363"/>
          <a:ext cx="7234238" cy="3724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4"/>
          </a:graphicData>
        </a:graphic>
      </p:graphicFrame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DF196F-FDA4-3187-E40D-5CF31A202B0F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 flipH="1">
            <a:off x="7350125" y="2317750"/>
            <a:ext cx="203200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59">
            <a:extLst>
              <a:ext uri="{FF2B5EF4-FFF2-40B4-BE49-F238E27FC236}">
                <a16:creationId xmlns:a16="http://schemas.microsoft.com/office/drawing/2014/main" id="{2DA6CF21-855A-CB06-7EB4-9D702167EC34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1165225" y="5487988"/>
            <a:ext cx="42545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{year_1}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+mn-lt"/>
            </a:endParaRPr>
          </a:p>
        </p:txBody>
      </p:sp>
      <p:sp>
        <p:nvSpPr>
          <p:cNvPr id="25" name="Rectangle 60">
            <a:extLst>
              <a:ext uri="{FF2B5EF4-FFF2-40B4-BE49-F238E27FC236}">
                <a16:creationId xmlns:a16="http://schemas.microsoft.com/office/drawing/2014/main" id="{E5598D69-DB3E-E9BC-C039-8DCF98281635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1884363" y="5487988"/>
            <a:ext cx="411163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{year_2}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+mn-lt"/>
            </a:endParaRPr>
          </a:p>
        </p:txBody>
      </p:sp>
      <p:sp>
        <p:nvSpPr>
          <p:cNvPr id="30" name="Rectangle 61">
            <a:extLst>
              <a:ext uri="{FF2B5EF4-FFF2-40B4-BE49-F238E27FC236}">
                <a16:creationId xmlns:a16="http://schemas.microsoft.com/office/drawing/2014/main" id="{203A593A-5CB0-E23E-28E8-6615088DF3F7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2584450" y="5487988"/>
            <a:ext cx="428625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{year_3}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+mn-lt"/>
            </a:endParaRPr>
          </a:p>
        </p:txBody>
      </p:sp>
      <p:sp>
        <p:nvSpPr>
          <p:cNvPr id="34" name="Rectangle 62">
            <a:extLst>
              <a:ext uri="{FF2B5EF4-FFF2-40B4-BE49-F238E27FC236}">
                <a16:creationId xmlns:a16="http://schemas.microsoft.com/office/drawing/2014/main" id="{BFBDF718-2830-E1EF-453F-FF3D1D106C55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3297238" y="5487988"/>
            <a:ext cx="42545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{year_4}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+mn-lt"/>
            </a:endParaRPr>
          </a:p>
        </p:txBody>
      </p:sp>
      <p:sp>
        <p:nvSpPr>
          <p:cNvPr id="37" name="Rectangle 127">
            <a:extLst>
              <a:ext uri="{FF2B5EF4-FFF2-40B4-BE49-F238E27FC236}">
                <a16:creationId xmlns:a16="http://schemas.microsoft.com/office/drawing/2014/main" id="{C55BCFB3-29D2-567C-384C-23B84B06D3AC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3986213" y="5487988"/>
            <a:ext cx="466725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{year_5}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  <a:sym typeface="+mn-lt"/>
            </a:endParaRPr>
          </a:p>
        </p:txBody>
      </p:sp>
      <p:sp>
        <p:nvSpPr>
          <p:cNvPr id="39" name="Rectangle 128">
            <a:extLst>
              <a:ext uri="{FF2B5EF4-FFF2-40B4-BE49-F238E27FC236}">
                <a16:creationId xmlns:a16="http://schemas.microsoft.com/office/drawing/2014/main" id="{151BFC8E-6609-A208-BF42-8939AFAEEA96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4718050" y="5487988"/>
            <a:ext cx="42545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{year_6}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  <a:sym typeface="+mn-lt"/>
            </a:endParaRPr>
          </a:p>
        </p:txBody>
      </p:sp>
      <p:sp>
        <p:nvSpPr>
          <p:cNvPr id="40" name="Rectangle 129">
            <a:extLst>
              <a:ext uri="{FF2B5EF4-FFF2-40B4-BE49-F238E27FC236}">
                <a16:creationId xmlns:a16="http://schemas.microsoft.com/office/drawing/2014/main" id="{99E57F9E-F6D5-645E-C0C7-95AC9E014078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5410200" y="5487988"/>
            <a:ext cx="461963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{year_7}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+mn-lt"/>
            </a:endParaRPr>
          </a:p>
        </p:txBody>
      </p:sp>
      <p:sp>
        <p:nvSpPr>
          <p:cNvPr id="42" name="Rectangle 130">
            <a:extLst>
              <a:ext uri="{FF2B5EF4-FFF2-40B4-BE49-F238E27FC236}">
                <a16:creationId xmlns:a16="http://schemas.microsoft.com/office/drawing/2014/main" id="{D7C15A00-FDB1-2286-1E63-352291B97087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6043612" y="5487988"/>
            <a:ext cx="617538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{year_8}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+mn-lt"/>
            </a:endParaRPr>
          </a:p>
        </p:txBody>
      </p:sp>
      <p:sp>
        <p:nvSpPr>
          <p:cNvPr id="29" name="Rectangle 131">
            <a:extLst>
              <a:ext uri="{FF2B5EF4-FFF2-40B4-BE49-F238E27FC236}">
                <a16:creationId xmlns:a16="http://schemas.microsoft.com/office/drawing/2014/main" id="{5A293FF5-A914-C6F3-1EB1-9D8641A6E2DC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6750049" y="5487988"/>
            <a:ext cx="62230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{year_9}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+mn-lt"/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7604125" y="2227263"/>
            <a:ext cx="392113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AADC89C-2EF7-4BDA-AFFB-2622D2184579}" type="datetime'''1''''''''''''''''''0''''''''0''''''''''''''''%'''''''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+mn-lt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100%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+mn-lt"/>
            </a:endParaRPr>
          </a:p>
        </p:txBody>
      </p:sp>
      <p:sp>
        <p:nvSpPr>
          <p:cNvPr id="49" name="Master text box">
            <a:extLst>
              <a:ext uri="{FF2B5EF4-FFF2-40B4-BE49-F238E27FC236}">
                <a16:creationId xmlns:a16="http://schemas.microsoft.com/office/drawing/2014/main" id="{7F894E02-4083-2041-F306-C0B28355F4F2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gray">
          <a:xfrm>
            <a:off x="1168400" y="2079625"/>
            <a:ext cx="4206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{year_1_number}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+mn-lt"/>
            </a:endParaRPr>
          </a:p>
        </p:txBody>
      </p:sp>
      <p:sp>
        <p:nvSpPr>
          <p:cNvPr id="41" name="Master text box">
            <a:extLst>
              <a:ext uri="{FF2B5EF4-FFF2-40B4-BE49-F238E27FC236}">
                <a16:creationId xmlns:a16="http://schemas.microsoft.com/office/drawing/2014/main" id="{F8FEBB1D-C828-47B8-F02A-FECEAE630B24}"/>
              </a:ext>
            </a:extLst>
          </p:cNvPr>
          <p:cNvSpPr>
            <a:spLocks/>
          </p:cNvSpPr>
          <p:nvPr>
            <p:custDataLst>
              <p:tags r:id="rId16"/>
            </p:custDataLst>
          </p:nvPr>
        </p:nvSpPr>
        <p:spPr bwMode="gray">
          <a:xfrm>
            <a:off x="1884363" y="2079625"/>
            <a:ext cx="40957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{year_2_number}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+mn-lt"/>
            </a:endParaRPr>
          </a:p>
        </p:txBody>
      </p:sp>
      <p:sp>
        <p:nvSpPr>
          <p:cNvPr id="43" name="Master text box">
            <a:extLst>
              <a:ext uri="{FF2B5EF4-FFF2-40B4-BE49-F238E27FC236}">
                <a16:creationId xmlns:a16="http://schemas.microsoft.com/office/drawing/2014/main" id="{129317DE-3191-6FCA-D74F-A7C0B2FD7A50}"/>
              </a:ext>
            </a:extLst>
          </p:cNvPr>
          <p:cNvSpPr>
            <a:spLocks/>
          </p:cNvSpPr>
          <p:nvPr>
            <p:custDataLst>
              <p:tags r:id="rId17"/>
            </p:custDataLst>
          </p:nvPr>
        </p:nvSpPr>
        <p:spPr bwMode="gray">
          <a:xfrm>
            <a:off x="2589213" y="2079625"/>
            <a:ext cx="4206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{year_3_number}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+mn-lt"/>
            </a:endParaRPr>
          </a:p>
        </p:txBody>
      </p:sp>
      <p:sp>
        <p:nvSpPr>
          <p:cNvPr id="50" name="Master text box">
            <a:extLst>
              <a:ext uri="{FF2B5EF4-FFF2-40B4-BE49-F238E27FC236}">
                <a16:creationId xmlns:a16="http://schemas.microsoft.com/office/drawing/2014/main" id="{7B72C48B-2BC1-857E-233D-BA7A22E1A875}"/>
              </a:ext>
            </a:extLst>
          </p:cNvPr>
          <p:cNvSpPr>
            <a:spLocks/>
          </p:cNvSpPr>
          <p:nvPr>
            <p:custDataLst>
              <p:tags r:id="rId18"/>
            </p:custDataLst>
          </p:nvPr>
        </p:nvSpPr>
        <p:spPr bwMode="gray">
          <a:xfrm>
            <a:off x="3292475" y="2079625"/>
            <a:ext cx="4365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{year_4_number}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  <a:sym typeface="+mn-lt"/>
            </a:endParaRPr>
          </a:p>
        </p:txBody>
      </p:sp>
      <p:sp>
        <p:nvSpPr>
          <p:cNvPr id="51" name="Master text box">
            <a:extLst>
              <a:ext uri="{FF2B5EF4-FFF2-40B4-BE49-F238E27FC236}">
                <a16:creationId xmlns:a16="http://schemas.microsoft.com/office/drawing/2014/main" id="{DD3A0FA5-2A2F-6AC8-12F4-4EE0C99F2CB7}"/>
              </a:ext>
            </a:extLst>
          </p:cNvPr>
          <p:cNvSpPr>
            <a:spLocks/>
          </p:cNvSpPr>
          <p:nvPr>
            <p:custDataLst>
              <p:tags r:id="rId19"/>
            </p:custDataLst>
          </p:nvPr>
        </p:nvSpPr>
        <p:spPr bwMode="gray">
          <a:xfrm>
            <a:off x="3983038" y="2079625"/>
            <a:ext cx="474663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{year_5_number}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  <a:sym typeface="+mn-lt"/>
            </a:endParaRPr>
          </a:p>
        </p:txBody>
      </p:sp>
      <p:sp>
        <p:nvSpPr>
          <p:cNvPr id="52" name="Master text box">
            <a:extLst>
              <a:ext uri="{FF2B5EF4-FFF2-40B4-BE49-F238E27FC236}">
                <a16:creationId xmlns:a16="http://schemas.microsoft.com/office/drawing/2014/main" id="{7718DA99-CE19-63DA-74DB-2921FB27591E}"/>
              </a:ext>
            </a:extLst>
          </p:cNvPr>
          <p:cNvSpPr>
            <a:spLocks/>
          </p:cNvSpPr>
          <p:nvPr>
            <p:custDataLst>
              <p:tags r:id="rId20"/>
            </p:custDataLst>
          </p:nvPr>
        </p:nvSpPr>
        <p:spPr bwMode="gray">
          <a:xfrm>
            <a:off x="4695825" y="2079625"/>
            <a:ext cx="4714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{year_6_number}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+mn-lt"/>
            </a:endParaRPr>
          </a:p>
        </p:txBody>
      </p:sp>
      <p:sp>
        <p:nvSpPr>
          <p:cNvPr id="53" name="Master text box">
            <a:extLst>
              <a:ext uri="{FF2B5EF4-FFF2-40B4-BE49-F238E27FC236}">
                <a16:creationId xmlns:a16="http://schemas.microsoft.com/office/drawing/2014/main" id="{581FE941-870D-831B-D465-28DFB5027497}"/>
              </a:ext>
            </a:extLst>
          </p:cNvPr>
          <p:cNvSpPr>
            <a:spLocks/>
          </p:cNvSpPr>
          <p:nvPr>
            <p:custDataLst>
              <p:tags r:id="rId21"/>
            </p:custDataLst>
          </p:nvPr>
        </p:nvSpPr>
        <p:spPr bwMode="gray">
          <a:xfrm>
            <a:off x="5383212" y="2079625"/>
            <a:ext cx="5159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{year_7_number}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+mn-lt"/>
            </a:endParaRPr>
          </a:p>
        </p:txBody>
      </p:sp>
      <p:sp>
        <p:nvSpPr>
          <p:cNvPr id="46" name="Master text box">
            <a:extLst>
              <a:ext uri="{FF2B5EF4-FFF2-40B4-BE49-F238E27FC236}">
                <a16:creationId xmlns:a16="http://schemas.microsoft.com/office/drawing/2014/main" id="{0F7088C5-8BDD-B16B-AE14-AD6E9C8DA923}"/>
              </a:ext>
            </a:extLst>
          </p:cNvPr>
          <p:cNvSpPr>
            <a:spLocks/>
          </p:cNvSpPr>
          <p:nvPr>
            <p:custDataLst>
              <p:tags r:id="rId22"/>
            </p:custDataLst>
          </p:nvPr>
        </p:nvSpPr>
        <p:spPr bwMode="gray">
          <a:xfrm>
            <a:off x="6078537" y="2079625"/>
            <a:ext cx="54768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{year_</a:t>
            </a:r>
            <a:r>
              <a:rPr lang="en-US" altLang="zh-CN" sz="1400" dirty="0">
                <a:solidFill>
                  <a:srgbClr val="F2F2F2">
                    <a:lumMod val="10000"/>
                  </a:srgbClr>
                </a:solidFill>
              </a:rPr>
              <a:t>8</a:t>
            </a: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_number}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+mn-lt"/>
            </a:endParaRPr>
          </a:p>
        </p:txBody>
      </p:sp>
      <p:sp>
        <p:nvSpPr>
          <p:cNvPr id="47" name="Master text box">
            <a:extLst>
              <a:ext uri="{FF2B5EF4-FFF2-40B4-BE49-F238E27FC236}">
                <a16:creationId xmlns:a16="http://schemas.microsoft.com/office/drawing/2014/main" id="{C2E29A48-79C0-B872-05C0-6EE31EDEA942}"/>
              </a:ext>
            </a:extLst>
          </p:cNvPr>
          <p:cNvSpPr>
            <a:spLocks/>
          </p:cNvSpPr>
          <p:nvPr>
            <p:custDataLst>
              <p:tags r:id="rId23"/>
            </p:custDataLst>
          </p:nvPr>
        </p:nvSpPr>
        <p:spPr bwMode="gray">
          <a:xfrm>
            <a:off x="6794499" y="2079625"/>
            <a:ext cx="53340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25400" tIns="0" rIns="25400" bIns="0" numCol="1" spcCol="0" rtlCol="0" anchor="b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{year_9_number}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75000"/>
              <a:buFont typeface="Arial" panose="020B0604020202020204" pitchFamily="34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+mn-lt"/>
            </a:endParaRPr>
          </a:p>
        </p:txBody>
      </p:sp>
      <p:sp>
        <p:nvSpPr>
          <p:cNvPr id="58" name="Rectangle 138">
            <a:extLst>
              <a:ext uri="{FF2B5EF4-FFF2-40B4-BE49-F238E27FC236}">
                <a16:creationId xmlns:a16="http://schemas.microsoft.com/office/drawing/2014/main" id="{69EACD07-1455-DBEF-03F3-79D1127C1665}"/>
              </a:ext>
            </a:extLst>
          </p:cNvPr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2320925" y="5778500"/>
            <a:ext cx="250825" cy="187325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9" name="Rectangle 139">
            <a:extLst>
              <a:ext uri="{FF2B5EF4-FFF2-40B4-BE49-F238E27FC236}">
                <a16:creationId xmlns:a16="http://schemas.microsoft.com/office/drawing/2014/main" id="{998FE3E0-7F78-4680-84E3-32F9BE54A633}"/>
              </a:ext>
            </a:extLst>
          </p:cNvPr>
          <p:cNvSpPr>
            <a:spLocks/>
          </p:cNvSpPr>
          <p:nvPr>
            <p:custDataLst>
              <p:tags r:id="rId25"/>
            </p:custDataLst>
          </p:nvPr>
        </p:nvSpPr>
        <p:spPr bwMode="auto">
          <a:xfrm>
            <a:off x="3724275" y="5778500"/>
            <a:ext cx="250825" cy="187325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0" name="Rectangle 140">
            <a:extLst>
              <a:ext uri="{FF2B5EF4-FFF2-40B4-BE49-F238E27FC236}">
                <a16:creationId xmlns:a16="http://schemas.microsoft.com/office/drawing/2014/main" id="{6E3AE893-C76D-5602-474A-D0CA12370345}"/>
              </a:ext>
            </a:extLst>
          </p:cNvPr>
          <p:cNvSpPr>
            <a:spLocks/>
          </p:cNvSpPr>
          <p:nvPr>
            <p:custDataLst>
              <p:tags r:id="rId26"/>
            </p:custDataLst>
          </p:nvPr>
        </p:nvSpPr>
        <p:spPr bwMode="auto">
          <a:xfrm>
            <a:off x="5124450" y="5778500"/>
            <a:ext cx="250825" cy="1873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1" name="Master text box">
            <a:extLst>
              <a:ext uri="{FF2B5EF4-FFF2-40B4-BE49-F238E27FC236}">
                <a16:creationId xmlns:a16="http://schemas.microsoft.com/office/drawing/2014/main" id="{3DA28E7A-1A88-71DE-ECC5-2F58FB9CFD9D}"/>
              </a:ext>
            </a:extLst>
          </p:cNvPr>
          <p:cNvSpPr>
            <a:spLocks/>
          </p:cNvSpPr>
          <p:nvPr>
            <p:custDataLst>
              <p:tags r:id="rId27"/>
            </p:custDataLst>
          </p:nvPr>
        </p:nvSpPr>
        <p:spPr bwMode="auto">
          <a:xfrm>
            <a:off x="2622550" y="5773738"/>
            <a:ext cx="1000125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None/>
              <a:tabLst/>
              <a:defRPr/>
            </a:pPr>
            <a:fld id="{202D4867-339C-4FE9-A099-BF3CD2041590}" type="datetime'''''''''''''C''''''''''''o''mp''''''''''''an''y'''''' A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75000"/>
                <a:buFont typeface="Arial" panose="020B0604020202020204" pitchFamily="34" charset="0"/>
                <a:buNone/>
                <a:tabLst/>
                <a:defRPr/>
              </a:pPr>
              <a:t>Company A</a:t>
            </a:fld>
            <a:endParaRPr kumimoji="0" lang="en-US" sz="1400" b="0" i="0" u="none" strike="noStrike" kern="1200" cap="none" spc="0" normalizeH="0" baseline="3000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+mn-lt"/>
            </a:endParaRPr>
          </a:p>
        </p:txBody>
      </p:sp>
      <p:sp>
        <p:nvSpPr>
          <p:cNvPr id="63" name="Master text box">
            <a:extLst>
              <a:ext uri="{FF2B5EF4-FFF2-40B4-BE49-F238E27FC236}">
                <a16:creationId xmlns:a16="http://schemas.microsoft.com/office/drawing/2014/main" id="{03FFB986-6883-4DB3-8F85-57226E85A358}"/>
              </a:ext>
            </a:extLst>
          </p:cNvPr>
          <p:cNvSpPr>
            <a:spLocks/>
          </p:cNvSpPr>
          <p:nvPr>
            <p:custDataLst>
              <p:tags r:id="rId28"/>
            </p:custDataLst>
          </p:nvPr>
        </p:nvSpPr>
        <p:spPr bwMode="auto">
          <a:xfrm>
            <a:off x="4025900" y="5773738"/>
            <a:ext cx="9969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None/>
              <a:tabLst/>
              <a:defRPr/>
            </a:pPr>
            <a:fld id="{CFC33B4A-62B0-4C91-BB97-81117DC45986}" type="datetime'C''''''''''''''''''o''mp''''''''''a''''ny'''''' ''''''''B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75000"/>
                <a:buFont typeface="Arial" panose="020B0604020202020204" pitchFamily="34" charset="0"/>
                <a:buNone/>
                <a:tabLst/>
                <a:defRPr/>
              </a:pPr>
              <a:t>Company B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+mn-lt"/>
            </a:endParaRPr>
          </a:p>
        </p:txBody>
      </p:sp>
      <p:sp>
        <p:nvSpPr>
          <p:cNvPr id="62" name="Master text box">
            <a:extLst>
              <a:ext uri="{FF2B5EF4-FFF2-40B4-BE49-F238E27FC236}">
                <a16:creationId xmlns:a16="http://schemas.microsoft.com/office/drawing/2014/main" id="{13744525-F978-C033-2305-1AFE4DAAE963}"/>
              </a:ext>
            </a:extLst>
          </p:cNvPr>
          <p:cNvSpPr>
            <a:spLocks/>
          </p:cNvSpPr>
          <p:nvPr>
            <p:custDataLst>
              <p:tags r:id="rId29"/>
            </p:custDataLst>
          </p:nvPr>
        </p:nvSpPr>
        <p:spPr bwMode="auto">
          <a:xfrm>
            <a:off x="5426075" y="5773738"/>
            <a:ext cx="958850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Tx/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Tx/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ct val="75000"/>
              <a:buFont typeface="Arial" panose="020B0604020202020204" pitchFamily="34" charset="0"/>
              <a:buNone/>
              <a:tabLst/>
              <a:defRPr/>
            </a:pPr>
            <a:fld id="{9D1168CA-1112-405B-81B7-D029FE17F2E8}" type="datetime'''''Ye''arly'''''''''''' ''''s''''''''um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Pct val="75000"/>
                <a:buFont typeface="Arial" panose="020B0604020202020204" pitchFamily="34" charset="0"/>
                <a:buNone/>
                <a:tabLst/>
                <a:defRPr/>
              </a:pPr>
              <a:t>Yearly sum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+mn-lt"/>
            </a:endParaRP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14E163F6-D93F-E0F7-3B51-1D660EE87526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5684248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columns, bar, bars, think-cell, chart, charts, graph, graphs, comment, percent, percentage</a:t>
            </a:r>
          </a:p>
        </p:txBody>
      </p:sp>
      <p:sp>
        <p:nvSpPr>
          <p:cNvPr id="4" name="Rechteck 137">
            <a:extLst>
              <a:ext uri="{FF2B5EF4-FFF2-40B4-BE49-F238E27FC236}">
                <a16:creationId xmlns:a16="http://schemas.microsoft.com/office/drawing/2014/main" id="{3DA06268-D8FF-6F67-ECEE-630B5ABDF6BD}"/>
              </a:ext>
            </a:extLst>
          </p:cNvPr>
          <p:cNvSpPr>
            <a:spLocks/>
          </p:cNvSpPr>
          <p:nvPr/>
        </p:nvSpPr>
        <p:spPr>
          <a:xfrm>
            <a:off x="8454706" y="1809132"/>
            <a:ext cx="3365819" cy="424876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{subtitle}</a:t>
            </a:r>
          </a:p>
          <a:p>
            <a:pPr marL="180975" marR="0" lvl="1" indent="-1809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subtitle_content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grpSp>
        <p:nvGrpSpPr>
          <p:cNvPr id="8" name="tc_columnheader">
            <a:extLst>
              <a:ext uri="{FF2B5EF4-FFF2-40B4-BE49-F238E27FC236}">
                <a16:creationId xmlns:a16="http://schemas.microsoft.com/office/drawing/2014/main" id="{3FE658B1-3A5F-4478-FC27-5B6CF91A94B7}"/>
              </a:ext>
            </a:extLst>
          </p:cNvPr>
          <p:cNvGrpSpPr/>
          <p:nvPr/>
        </p:nvGrpSpPr>
        <p:grpSpPr>
          <a:xfrm>
            <a:off x="407987" y="1526560"/>
            <a:ext cx="7745413" cy="282573"/>
            <a:chOff x="407988" y="1526560"/>
            <a:chExt cx="5576400" cy="282573"/>
          </a:xfrm>
        </p:grpSpPr>
        <p:sp>
          <p:nvSpPr>
            <p:cNvPr id="9" name="tc_columnhead">
              <a:extLst>
                <a:ext uri="{FF2B5EF4-FFF2-40B4-BE49-F238E27FC236}">
                  <a16:creationId xmlns:a16="http://schemas.microsoft.com/office/drawing/2014/main" id="{AAA96CBD-EE29-0E01-6152-C0C72226DDF3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da-DK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{chart title}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cxnSp>
          <p:nvCxnSpPr>
            <p:cNvPr id="11" name="tc_columnheadline">
              <a:extLst>
                <a:ext uri="{FF2B5EF4-FFF2-40B4-BE49-F238E27FC236}">
                  <a16:creationId xmlns:a16="http://schemas.microsoft.com/office/drawing/2014/main" id="{CBDA6133-BD8F-1926-A783-12159E70C3E1}"/>
                </a:ext>
              </a:extLst>
            </p:cNvPr>
            <p:cNvCxnSpPr>
              <a:cxnSpLocks/>
              <a:stCxn id="9" idx="4"/>
              <a:endCxn id="9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tc_columnheadline">
            <a:extLst>
              <a:ext uri="{FF2B5EF4-FFF2-40B4-BE49-F238E27FC236}">
                <a16:creationId xmlns:a16="http://schemas.microsoft.com/office/drawing/2014/main" id="{5C557FCC-5859-DAD7-1094-D9227777D1FF}"/>
              </a:ext>
            </a:extLst>
          </p:cNvPr>
          <p:cNvCxnSpPr>
            <a:cxnSpLocks/>
          </p:cNvCxnSpPr>
          <p:nvPr/>
        </p:nvCxnSpPr>
        <p:spPr>
          <a:xfrm>
            <a:off x="8454707" y="1809133"/>
            <a:ext cx="3365818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8">
            <a:extLst>
              <a:ext uri="{FF2B5EF4-FFF2-40B4-BE49-F238E27FC236}">
                <a16:creationId xmlns:a16="http://schemas.microsoft.com/office/drawing/2014/main" id="{54E6C9C4-7C88-D300-11C6-C9952C4F68A9}"/>
              </a:ext>
            </a:extLst>
          </p:cNvPr>
          <p:cNvSpPr>
            <a:spLocks/>
          </p:cNvSpPr>
          <p:nvPr/>
        </p:nvSpPr>
        <p:spPr>
          <a:xfrm>
            <a:off x="8811106" y="-805994"/>
            <a:ext cx="4575600" cy="13653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This slide contains a </a:t>
            </a:r>
            <a:r>
              <a:rPr kumimoji="0" lang="en-US" sz="1200" b="1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think-cell chart</a:t>
            </a: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.</a:t>
            </a: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open the chart's internal datasheet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, double-click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any empty space in the chart.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add annotations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(e.g., total labels),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right-click the chart or a chart feature to open the context menu.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change the style and formatting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of the chart or a feature,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click the chart or feature to open the mini toolbar.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31618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aaFqideIVFSegw.y88fQ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WcjAJ.3ZgZbzTq8Qlxhl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nAxLOBAV5jfsYyPrqz.M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9w57rblySm1nBWaWTquY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HF7AQ9cbclq6JyYkHkPJ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TlBASeMYsPBY5s13CEKJ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W7BEGJpqxALf2MKWz5Rg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OdLny0fzWP8nBHvwjell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Yk6KGMsVVuafuklIvn.m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4qKPZ7Y7rbPZ5VxM7bPj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hcjLSR4X66pGpP_bEKTt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Fm0GXFJiLh3dDjAk.3x6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6zmVSEdXMMgy1mRyL12P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VKqbY5fTaDtMLZd3tKy7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z8Ws6TAiDngOHPkC2UVO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24a4M9GeL2Bwknl8_0Gc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tuF0Kh0zHQVP5U78Bir3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VYyAyxyuSTe66vgbunXs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D82BAmWeFPi.wYOX3eJR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n0h4WzZVY0TZ3ZZ46rsg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KQzeRT.fYgNM807thOLc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rjzcvPl16a7d3TMxtiIa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19xJzXprfR_.jMr6I4Ns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0u3kKc9STKfxsBSyZowS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5etJujkR84KPx1T9x24o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CsZHQr.Y5toa9NJVuxra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3XcSuS34s2nDgehBhVoNA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237</Words>
  <Application>Microsoft Office PowerPoint</Application>
  <PresentationFormat>宽屏</PresentationFormat>
  <Paragraphs>45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2025-09-09T07:39:37Z</dcterms:created>
  <dcterms:modified xsi:type="dcterms:W3CDTF">2025-09-09T07:41:57Z</dcterms:modified>
</cp:coreProperties>
</file>