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358671909130624E-2"/>
          <c:y val="6.4290473017988015E-2"/>
          <c:w val="0.97728265618173871"/>
          <c:h val="0.87141905396402397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B61D-4169-B495-A7FF29A6AE3B}"/>
                </c:ext>
              </c:extLst>
            </c:dLbl>
            <c:dLbl>
              <c:idx val="1"/>
              <c:layout>
                <c:manualLayout>
                  <c:x val="-2.1843599825251202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B61D-4169-B495-A7FF29A6AE3B}"/>
                </c:ext>
              </c:extLst>
            </c:dLbl>
            <c:dLbl>
              <c:idx val="2"/>
              <c:layout>
                <c:manualLayout>
                  <c:x val="-2.1843599825251202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B61D-4169-B495-A7FF29A6AE3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20</c:v>
                </c:pt>
                <c:pt idx="1">
                  <c:v>15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1D-4169-B495-A7FF29A6AE3B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-2.1843599825251202E-4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B61D-4169-B495-A7FF29A6AE3B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B61D-4169-B495-A7FF29A6AE3B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B61D-4169-B495-A7FF29A6AE3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40.000000000000007</c:v>
                </c:pt>
                <c:pt idx="1">
                  <c:v>25</c:v>
                </c:pt>
                <c:pt idx="2">
                  <c:v>19.999999999999996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61D-4169-B495-A7FF29A6AE3B}"/>
            </c:ext>
          </c:extLst>
        </c:ser>
        <c:ser>
          <c:idx val="2"/>
          <c:order val="2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B61D-4169-B495-A7FF29A6AE3B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B61D-4169-B495-A7FF29A6AE3B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B61D-4169-B495-A7FF29A6AE3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0">
                  <c:v>39.999999999999993</c:v>
                </c:pt>
                <c:pt idx="1">
                  <c:v>60</c:v>
                </c:pt>
                <c:pt idx="2">
                  <c:v>30.000000000000004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61D-4169-B495-A7FF29A6AE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37320384"/>
        <c:axId val="1"/>
      </c:barChart>
      <c:catAx>
        <c:axId val="337320384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33732038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D753F-FCF4-40A5-9CEA-1E87865DB04B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6935B-FE0F-4D12-89ED-AD664FA05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860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80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02478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297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7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51272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4.emf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oleObject" Target="../embeddings/oleObject5.bin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8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12" imgW="349" imgH="350" progId="TCLayout.ActiveDocument.1">
                  <p:embed/>
                </p:oleObj>
              </mc:Choice>
              <mc:Fallback>
                <p:oleObj name="think-cell 幻灯片" r:id="rId12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aphicFrame>
        <p:nvGraphicFramePr>
          <p:cNvPr id="21" name="Chart 3">
            <a:extLst>
              <a:ext uri="{FF2B5EF4-FFF2-40B4-BE49-F238E27FC236}">
                <a16:creationId xmlns:a16="http://schemas.microsoft.com/office/drawing/2014/main" id="{A0D635CF-D59F-4E7D-9673-AF30B5F797D2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968375" y="1598613"/>
          <a:ext cx="7267575" cy="476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23862" y="2489200"/>
            <a:ext cx="5095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{row_1}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99A39328-2A35-5C11-69BE-4B1B19F13D58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34975" y="3873500"/>
            <a:ext cx="4984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{row_2}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7AFCAD7D-F4B6-9CD7-B608-65BE121E1B24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42912" y="5257800"/>
            <a:ext cx="4905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{row_3}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C0E21FE4-5C0A-9260-3BA1-C22D87915551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307138" y="1855788"/>
            <a:ext cx="8524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  <a:sym typeface="+mn-lt"/>
              </a:rPr>
              <a:t>{series_3}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EF0B35C7-0191-B7D8-E759-AA38D66739EA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470275" y="1855788"/>
            <a:ext cx="842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  <a:sym typeface="+mn-lt"/>
              </a:rPr>
              <a:t>{series_2}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338263" y="1855788"/>
            <a:ext cx="846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CDE4F504-453C-F109-9387-D5B6F030B4B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70962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column, columns, bars, think-cell, chart, charts, graph, graphs, comment</a:t>
            </a:r>
          </a:p>
        </p:txBody>
      </p:sp>
      <p:sp>
        <p:nvSpPr>
          <p:cNvPr id="2" name="Rechteck 137">
            <a:extLst>
              <a:ext uri="{FF2B5EF4-FFF2-40B4-BE49-F238E27FC236}">
                <a16:creationId xmlns:a16="http://schemas.microsoft.com/office/drawing/2014/main" id="{9FC5264B-4020-4520-9F68-C99BA4FA4A83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3" name="tc_columnheader">
            <a:extLst>
              <a:ext uri="{FF2B5EF4-FFF2-40B4-BE49-F238E27FC236}">
                <a16:creationId xmlns:a16="http://schemas.microsoft.com/office/drawing/2014/main" id="{CC0FD9A6-8E7A-E813-4366-952A358E1C90}"/>
              </a:ext>
            </a:extLst>
          </p:cNvPr>
          <p:cNvGrpSpPr/>
          <p:nvPr/>
        </p:nvGrpSpPr>
        <p:grpSpPr>
          <a:xfrm>
            <a:off x="442912" y="1526559"/>
            <a:ext cx="7745413" cy="282573"/>
            <a:chOff x="407988" y="1526560"/>
            <a:chExt cx="5576400" cy="282573"/>
          </a:xfrm>
        </p:grpSpPr>
        <p:sp>
          <p:nvSpPr>
            <p:cNvPr id="4" name="tc_columnhead">
              <a:extLst>
                <a:ext uri="{FF2B5EF4-FFF2-40B4-BE49-F238E27FC236}">
                  <a16:creationId xmlns:a16="http://schemas.microsoft.com/office/drawing/2014/main" id="{FD4CDB6D-374F-7F3D-ACDB-BCCD793070C0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{chart_title}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6" name="tc_columnheadline">
              <a:extLst>
                <a:ext uri="{FF2B5EF4-FFF2-40B4-BE49-F238E27FC236}">
                  <a16:creationId xmlns:a16="http://schemas.microsoft.com/office/drawing/2014/main" id="{6CE2F5B7-418A-0C6E-DEF1-67B48B1ABD76}"/>
                </a:ext>
              </a:extLst>
            </p:cNvPr>
            <p:cNvCxnSpPr>
              <a:cxnSpLocks/>
              <a:stCxn id="4" idx="4"/>
              <a:endCxn id="4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tc_columnheader">
            <a:extLst>
              <a:ext uri="{FF2B5EF4-FFF2-40B4-BE49-F238E27FC236}">
                <a16:creationId xmlns:a16="http://schemas.microsoft.com/office/drawing/2014/main" id="{BB104D09-EF66-4F9C-6EF6-179EFF5A25DC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12" name="tc_columnhead">
              <a:extLst>
                <a:ext uri="{FF2B5EF4-FFF2-40B4-BE49-F238E27FC236}">
                  <a16:creationId xmlns:a16="http://schemas.microsoft.com/office/drawing/2014/main" id="{CCBF1D76-92C7-E6B8-FE49-4118C402CB87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13" name="tc_columnheadline">
              <a:extLst>
                <a:ext uri="{FF2B5EF4-FFF2-40B4-BE49-F238E27FC236}">
                  <a16:creationId xmlns:a16="http://schemas.microsoft.com/office/drawing/2014/main" id="{C9F13173-1660-0C58-C057-20A879C65E40}"/>
                </a:ext>
              </a:extLst>
            </p:cNvPr>
            <p:cNvCxnSpPr>
              <a:cxnSpLocks/>
              <a:stCxn id="12" idx="4"/>
              <a:endCxn id="12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18">
            <a:extLst>
              <a:ext uri="{FF2B5EF4-FFF2-40B4-BE49-F238E27FC236}">
                <a16:creationId xmlns:a16="http://schemas.microsoft.com/office/drawing/2014/main" id="{36D5F96A-DE07-6F54-FAF3-4413C7A42816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the chart's internal datasheet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total labels),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the chart or a feature,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F9706E-5B87-4992-819C-917CF77E56EC}"/>
              </a:ext>
            </a:extLst>
          </p:cNvPr>
          <p:cNvSpPr txBox="1"/>
          <p:nvPr/>
        </p:nvSpPr>
        <p:spPr>
          <a:xfrm>
            <a:off x="4068566" y="1089061"/>
            <a:ext cx="2238572" cy="253902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请手动填充数据</a:t>
            </a:r>
          </a:p>
        </p:txBody>
      </p:sp>
    </p:spTree>
    <p:extLst>
      <p:ext uri="{BB962C8B-B14F-4D97-AF65-F5344CB8AC3E}">
        <p14:creationId xmlns:p14="http://schemas.microsoft.com/office/powerpoint/2010/main" val="40260084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m6c4RTMNCTlK7odq0D7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YgAOwFxJS7gPnrYlZJp5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9GXexzeCe.FPbZVOHgnv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7wSeJXZumtOrPaT8sl7L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CN.9pZf_QPo.U78_.b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YxIawzJumMmB_5me3l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myE_tPck8YazVMbRPAZw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151</Words>
  <Application>Microsoft Office PowerPoint</Application>
  <PresentationFormat>宽屏</PresentationFormat>
  <Paragraphs>25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2025-09-09T09:13:32Z</dcterms:created>
  <dcterms:modified xsi:type="dcterms:W3CDTF">2025-09-09T09:14:59Z</dcterms:modified>
</cp:coreProperties>
</file>