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875114784205693E-2"/>
          <c:y val="6.8707725169099329E-2"/>
          <c:w val="0.88337924701561066"/>
          <c:h val="0.8625845496618013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885215794306703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5D3-42BE-BC1D-B53A6BE03055}"/>
                </c:ext>
              </c:extLst>
            </c:dLbl>
            <c:dLbl>
              <c:idx val="1"/>
              <c:layout>
                <c:manualLayout>
                  <c:x val="0.4182736455463728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5D3-42BE-BC1D-B53A6BE03055}"/>
                </c:ext>
              </c:extLst>
            </c:dLbl>
            <c:dLbl>
              <c:idx val="2"/>
              <c:layout>
                <c:manualLayout>
                  <c:x val="0.37098255280073461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5D3-42BE-BC1D-B53A6BE03055}"/>
                </c:ext>
              </c:extLst>
            </c:dLbl>
            <c:dLbl>
              <c:idx val="3"/>
              <c:layout>
                <c:manualLayout>
                  <c:x val="0.3213957759412304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5D3-42BE-BC1D-B53A6BE03055}"/>
                </c:ext>
              </c:extLst>
            </c:dLbl>
            <c:dLbl>
              <c:idx val="4"/>
              <c:layout>
                <c:manualLayout>
                  <c:x val="0.28833792470156105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5D3-42BE-BC1D-B53A6BE03055}"/>
                </c:ext>
              </c:extLst>
            </c:dLbl>
            <c:dLbl>
              <c:idx val="5"/>
              <c:layout>
                <c:manualLayout>
                  <c:x val="0.2052341597796143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5D3-42BE-BC1D-B53A6BE03055}"/>
                </c:ext>
              </c:extLst>
            </c:dLbl>
            <c:dLbl>
              <c:idx val="6"/>
              <c:layout>
                <c:manualLayout>
                  <c:x val="0.17033976124885217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5D3-42BE-BC1D-B53A6BE03055}"/>
                </c:ext>
              </c:extLst>
            </c:dLbl>
            <c:dLbl>
              <c:idx val="7"/>
              <c:layout>
                <c:manualLayout>
                  <c:x val="9.687786960514233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A5D3-42BE-BC1D-B53A6BE0305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95</c:v>
                </c:pt>
                <c:pt idx="1">
                  <c:v>81</c:v>
                </c:pt>
                <c:pt idx="2">
                  <c:v>70</c:v>
                </c:pt>
                <c:pt idx="3">
                  <c:v>59</c:v>
                </c:pt>
                <c:pt idx="4">
                  <c:v>52</c:v>
                </c:pt>
                <c:pt idx="5">
                  <c:v>34</c:v>
                </c:pt>
                <c:pt idx="6">
                  <c:v>27</c:v>
                </c:pt>
                <c:pt idx="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D3-42BE-BC1D-B53A6BE030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37341584"/>
        <c:axId val="1"/>
      </c:barChart>
      <c:catAx>
        <c:axId val="337341584"/>
        <c:scaling>
          <c:orientation val="maxMin"/>
        </c:scaling>
        <c:delete val="1"/>
        <c:axPos val="l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5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37341584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4761463640574339E-2"/>
          <c:y val="6.8707725169099329E-2"/>
          <c:w val="0.89115331171838819"/>
          <c:h val="0.8625845496618013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.4886521537748957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958-4CF5-91FA-7BBF14B7A69C}"/>
                </c:ext>
              </c:extLst>
            </c:dLbl>
            <c:dLbl>
              <c:idx val="1"/>
              <c:layout>
                <c:manualLayout>
                  <c:x val="0.43260768874478928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958-4CF5-91FA-7BBF14B7A69C}"/>
                </c:ext>
              </c:extLst>
            </c:dLbl>
            <c:dLbl>
              <c:idx val="2"/>
              <c:layout>
                <c:manualLayout>
                  <c:x val="0.38721630384437239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958-4CF5-91FA-7BBF14B7A69C}"/>
                </c:ext>
              </c:extLst>
            </c:dLbl>
            <c:dLbl>
              <c:idx val="3"/>
              <c:layout>
                <c:manualLayout>
                  <c:x val="0.32931912922649376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958-4CF5-91FA-7BBF14B7A69C}"/>
                </c:ext>
              </c:extLst>
            </c:dLbl>
            <c:dLbl>
              <c:idx val="4"/>
              <c:layout>
                <c:manualLayout>
                  <c:x val="0.2913385826771653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958-4CF5-91FA-7BBF14B7A69C}"/>
                </c:ext>
              </c:extLst>
            </c:dLbl>
            <c:dLbl>
              <c:idx val="5"/>
              <c:layout>
                <c:manualLayout>
                  <c:x val="0.2496526169522927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958-4CF5-91FA-7BBF14B7A69C}"/>
                </c:ext>
              </c:extLst>
            </c:dLbl>
            <c:dLbl>
              <c:idx val="6"/>
              <c:layout>
                <c:manualLayout>
                  <c:x val="0.12737378415933304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958-4CF5-91FA-7BBF14B7A69C}"/>
                </c:ext>
              </c:extLst>
            </c:dLbl>
            <c:dLbl>
              <c:idx val="7"/>
              <c:layout>
                <c:manualLayout>
                  <c:x val="8.985641500694766E-2"/>
                  <c:y val="0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A958-4CF5-91FA-7BBF14B7A69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94</c:v>
                </c:pt>
                <c:pt idx="1">
                  <c:v>82</c:v>
                </c:pt>
                <c:pt idx="2">
                  <c:v>73</c:v>
                </c:pt>
                <c:pt idx="3">
                  <c:v>60</c:v>
                </c:pt>
                <c:pt idx="4">
                  <c:v>52</c:v>
                </c:pt>
                <c:pt idx="5">
                  <c:v>43</c:v>
                </c:pt>
                <c:pt idx="6">
                  <c:v>18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58-4CF5-91FA-7BBF14B7A6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340277488"/>
        <c:axId val="1"/>
      </c:barChart>
      <c:catAx>
        <c:axId val="340277488"/>
        <c:scaling>
          <c:orientation val="maxMin"/>
        </c:scaling>
        <c:delete val="1"/>
        <c:axPos val="r"/>
        <c:majorTickMark val="out"/>
        <c:minorTickMark val="none"/>
        <c:tickLblPos val="nextTo"/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axMin"/>
          <c:max val="95"/>
          <c:min val="0"/>
        </c:scaling>
        <c:delete val="0"/>
        <c:axPos val="t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bg1"/>
            </a:solidFill>
            <a:prstDash val="solid"/>
          </a:ln>
        </c:spPr>
        <c:crossAx val="340277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3838B-97BF-4835-8C02-42D0C1905247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2B807-2195-46C3-8A36-F206995B0D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69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69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385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6529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1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510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368277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6" Type="http://schemas.openxmlformats.org/officeDocument/2006/relationships/notesSlide" Target="../notesSlides/notesSlide1.xml"/><Relationship Id="rId20" Type="http://schemas.openxmlformats.org/officeDocument/2006/relationships/chart" Target="../charts/chart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19" Type="http://schemas.openxmlformats.org/officeDocument/2006/relationships/chart" Target="../charts/chart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93537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bar, bars,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6" name="Chart 3">
            <a:extLst>
              <a:ext uri="{FF2B5EF4-FFF2-40B4-BE49-F238E27FC236}">
                <a16:creationId xmlns:a16="http://schemas.microsoft.com/office/drawing/2014/main" id="{FEF7600C-1227-4898-8430-7B3F1B1E72B8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4765675" y="1905000"/>
          <a:ext cx="3457575" cy="445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954713" y="1851025"/>
            <a:ext cx="842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C48B6325-7975-4E1E-9443-FD58020BB4FD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347663" y="1905000"/>
          <a:ext cx="3427412" cy="4459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1743075" y="1851025"/>
            <a:ext cx="846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4" name="Text Placeholder 2">
            <a:extLst>
              <a:ext uri="{FF2B5EF4-FFF2-40B4-BE49-F238E27FC236}">
                <a16:creationId xmlns:a16="http://schemas.microsoft.com/office/drawing/2014/main" id="{CECC7935-36E0-36B5-3378-A38A0B05892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810000" y="2344738"/>
            <a:ext cx="960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{row_1}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9EB1A73F-27FD-89F0-8F3F-9920EB051F68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810000" y="2825750"/>
            <a:ext cx="996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FE3B1918-62A7-F88E-68A3-2AA6D09253CB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810000" y="3306763"/>
            <a:ext cx="9953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03FC3BFE-9B83-D98E-FD42-F7EAC48419E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810000" y="3787775"/>
            <a:ext cx="1000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57" name="Text Placeholder 2">
            <a:extLst>
              <a:ext uri="{FF2B5EF4-FFF2-40B4-BE49-F238E27FC236}">
                <a16:creationId xmlns:a16="http://schemas.microsoft.com/office/drawing/2014/main" id="{CE345846-2937-EFFD-19D7-CDCAF719472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810000" y="4268788"/>
            <a:ext cx="998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49366C4-84A8-D28E-3023-887F587553E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810000" y="4748213"/>
            <a:ext cx="996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E25C7A-3E28-28D4-3F26-F0253D2430F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810000" y="5229225"/>
            <a:ext cx="9826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{row_7}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532A385-9202-64D1-532C-A48E2A7A0F0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810000" y="5710238"/>
            <a:ext cx="1000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{row_8}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9DB7DEB-D384-DEAA-5C04-7D2F684A0AD9}"/>
              </a:ext>
            </a:extLst>
          </p:cNvPr>
          <p:cNvSpPr>
            <a:spLocks/>
          </p:cNvSpPr>
          <p:nvPr/>
        </p:nvSpPr>
        <p:spPr>
          <a:xfrm>
            <a:off x="8811106" y="-621327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two think-cell bar charts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a butterfly chart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insert two think-cell stacked bar charts and rotate them in opposite directions.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ensure both charts have the same scale, select both sets of bars, right-click to open the context menu, and select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Set Same Scale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C3277A-EB8F-4256-BC3A-9B88EB902D64}"/>
              </a:ext>
            </a:extLst>
          </p:cNvPr>
          <p:cNvSpPr txBox="1"/>
          <p:nvPr/>
        </p:nvSpPr>
        <p:spPr>
          <a:xfrm>
            <a:off x="4140485" y="719191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请手动填充数据</a:t>
            </a:r>
          </a:p>
        </p:txBody>
      </p:sp>
    </p:spTree>
    <p:extLst>
      <p:ext uri="{BB962C8B-B14F-4D97-AF65-F5344CB8AC3E}">
        <p14:creationId xmlns:p14="http://schemas.microsoft.com/office/powerpoint/2010/main" val="7546081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854Lk3kt._JqpuItmqO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ZaiGQMZaYy_9GLknD._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iYbXXTWm.4l7z_aHlRs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89I.9W39H_ryLHYWJtB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M108p7QMffWjreeCSzZ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51LMZH0exHFd3oK_52p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AHSJqq0S7btjQ3bON9u1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u6VFpqLPi4RmhvMoDnT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PY.omX60Sa.7ZfBVaZ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TowMq.ccb2vTGYttPl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MDI4Df3wCvkr7dAkOnru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U2W0DXqcfppiQqKzUYD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158</Words>
  <Application>Microsoft Office PowerPoint</Application>
  <PresentationFormat>宽屏</PresentationFormat>
  <Paragraphs>35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2025-09-09T09:15:14Z</dcterms:created>
  <dcterms:modified xsi:type="dcterms:W3CDTF">2025-09-09T09:16:44Z</dcterms:modified>
</cp:coreProperties>
</file>