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0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9092088197146558E-2"/>
          <c:y val="8.2162622392507448E-2"/>
          <c:w val="0.88741893644617376"/>
          <c:h val="0.83567475521498513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dLbls>
            <c:dLbl>
              <c:idx val="0"/>
              <c:layout>
                <c:manualLayout>
                  <c:x val="2.983138780804150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20.447609653294343</c:v>
                </c:pt>
                <c:pt idx="1">
                  <c:v>32.331208391316459</c:v>
                </c:pt>
                <c:pt idx="2">
                  <c:v>39.883127306645662</c:v>
                </c:pt>
                <c:pt idx="3">
                  <c:v>43.57919386401926</c:v>
                </c:pt>
                <c:pt idx="4">
                  <c:v>42.93637600796211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04F-4729-A07B-D9989F439558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dLbls>
            <c:dLbl>
              <c:idx val="0"/>
              <c:layout>
                <c:manualLayout>
                  <c:x val="2.931258106355382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32.622274005042428</c:v>
                </c:pt>
                <c:pt idx="1">
                  <c:v>25.780349837930039</c:v>
                </c:pt>
                <c:pt idx="2">
                  <c:v>21.654988831054222</c:v>
                </c:pt>
                <c:pt idx="3">
                  <c:v>18.513852586689662</c:v>
                </c:pt>
                <c:pt idx="4">
                  <c:v>18.126202602715185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04F-4729-A07B-D9989F439558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dLbls>
            <c:dLbl>
              <c:idx val="0"/>
              <c:layout>
                <c:manualLayout>
                  <c:x val="2.9312581063553826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Sheet1!$A$3:$E$3</c:f>
              <c:numCache>
                <c:formatCode>General</c:formatCode>
                <c:ptCount val="5"/>
                <c:pt idx="0">
                  <c:v>32.260345028778801</c:v>
                </c:pt>
                <c:pt idx="1">
                  <c:v>29.412687929684679</c:v>
                </c:pt>
                <c:pt idx="2">
                  <c:v>27.380110163967085</c:v>
                </c:pt>
                <c:pt idx="3">
                  <c:v>27.245639654163543</c:v>
                </c:pt>
                <c:pt idx="4">
                  <c:v>28.185740633906153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04F-4729-A07B-D9989F439558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dLbls>
            <c:dLbl>
              <c:idx val="0"/>
              <c:layout>
                <c:manualLayout>
                  <c:x val="2.6718547341115433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904F-4729-A07B-D9989F439558}"/>
                </c:ext>
              </c:extLst>
            </c:dLbl>
            <c:dLbl>
              <c:idx val="1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3-904F-4729-A07B-D9989F439558}"/>
                </c:ext>
              </c:extLst>
            </c:dLbl>
            <c:dLbl>
              <c:idx val="2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904F-4729-A07B-D9989F439558}"/>
                </c:ext>
              </c:extLst>
            </c:dLbl>
            <c:dLbl>
              <c:idx val="3"/>
              <c:layout>
                <c:manualLayout>
                  <c:x val="0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904F-4729-A07B-D9989F439558}"/>
                </c:ext>
              </c:extLst>
            </c:dLbl>
            <c:dLbl>
              <c:idx val="4"/>
              <c:layout>
                <c:manualLayout>
                  <c:x val="-1.7380025940337225E-2"/>
                  <c:y val="-1.277139208173691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904F-4729-A07B-D9989F43955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Sheet1!$A$4:$E$4</c:f>
              <c:numCache>
                <c:formatCode>General</c:formatCode>
                <c:ptCount val="5"/>
                <c:pt idx="0">
                  <c:v>14.669771312884428</c:v>
                </c:pt>
                <c:pt idx="1">
                  <c:v>12.475753841068826</c:v>
                </c:pt>
                <c:pt idx="2">
                  <c:v>11.08177369833302</c:v>
                </c:pt>
                <c:pt idx="3">
                  <c:v>10.661313895127533</c:v>
                </c:pt>
                <c:pt idx="4">
                  <c:v>10.751680755416547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04F-4729-A07B-D9989F4395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7215504"/>
        <c:axId val="1"/>
      </c:areaChart>
      <c:catAx>
        <c:axId val="31721550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17215504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442DB-E921-4F3B-A74C-C9212B66B625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C560D-DEC6-4293-93D6-18E199771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1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217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7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132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01496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3" imgW="349" imgH="350" progId="TCLayout.ActiveDocument.1">
                  <p:embed/>
                </p:oleObj>
              </mc:Choice>
              <mc:Fallback>
                <p:oleObj name="think-cell 幻灯片" r:id="rId2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4CB8AF2F-7683-4DDF-9C56-FD8CDAA587D0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58763" y="2001838"/>
          <a:ext cx="6119812" cy="372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cxnSp>
        <p:nvCxnSpPr>
          <p:cNvPr id="9" name="Straight Connector 93">
            <a:extLst>
              <a:ext uri="{FF2B5EF4-FFF2-40B4-BE49-F238E27FC236}">
                <a16:creationId xmlns:a16="http://schemas.microsoft.com/office/drawing/2014/main" id="{ACE10C9D-8C21-2E37-CC30-DC18BF55C4BC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6300787" y="5424488"/>
            <a:ext cx="10493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94">
            <a:extLst>
              <a:ext uri="{FF2B5EF4-FFF2-40B4-BE49-F238E27FC236}">
                <a16:creationId xmlns:a16="http://schemas.microsoft.com/office/drawing/2014/main" id="{80996F11-3289-B3CF-0B34-98F16F08BCA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6296025" y="4086225"/>
            <a:ext cx="10541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95">
            <a:extLst>
              <a:ext uri="{FF2B5EF4-FFF2-40B4-BE49-F238E27FC236}">
                <a16:creationId xmlns:a16="http://schemas.microsoft.com/office/drawing/2014/main" id="{69E1605A-17F9-F178-1D51-0E2D51C16B61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 flipV="1">
            <a:off x="7307263" y="4083050"/>
            <a:ext cx="0" cy="13446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079D87B7-1F22-09EB-53EE-D3FF3563828F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50875" y="5483225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6E35BC-74E4-4A8C-AAAD-4168AC52F5DE}" type="datetime'''''''''''''20''''''1''''8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6455FB2-D5D8-1BE9-FAF7-F673EE68E0C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992313" y="5483225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3C2F5-3345-47F3-9899-3B7E5D4A2802}" type="datetime'''''2''0''''''''''''2''''''''''''''''2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B1776D-4FC7-5BDA-99CE-4FBFC05A83F7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294063" y="5483225"/>
            <a:ext cx="5746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880C4-97D1-4254-846E-0ED0C4D7EB7C}" type="datetime'2''0''3''0''''''''''''''''''''''''''''''''F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7D4B52F-5AC9-1867-5133-E8DCDAE21EA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652963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7DEE54-E6CE-4CC6-8381-F6606FCE94A1}" type="datetime'''''''2''''0''3''4''''F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2034F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B8A9E084-4FCE-64CD-752A-0079DADA14D2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010275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1E2F38-3F5D-4EA3-90AE-6B83A47A6F6D}" type="datetime'2''''''''''''''''''03''''''''''''8''F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2038F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Oval 92">
            <a:extLst>
              <a:ext uri="{FF2B5EF4-FFF2-40B4-BE49-F238E27FC236}">
                <a16:creationId xmlns:a16="http://schemas.microsoft.com/office/drawing/2014/main" id="{2665E99A-FF5F-9700-A0C3-2DD4442433AF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27775" y="4495800"/>
            <a:ext cx="1960563" cy="603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MS target twice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by 2038 (</a:t>
            </a:r>
            <a:fld id="{BD802789-3ECB-4F3A-8893-FECAB7AF1A8D}" type="datetime'''''''+''''''''4''''''''''''''''''''''3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+43</a:t>
            </a:fld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%)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66">
            <a:extLst>
              <a:ext uri="{FF2B5EF4-FFF2-40B4-BE49-F238E27FC236}">
                <a16:creationId xmlns:a16="http://schemas.microsoft.com/office/drawing/2014/main" id="{B21758E7-D0F2-48C5-E4F0-EFB60AF9C267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911225" y="5778500"/>
            <a:ext cx="250825" cy="1873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Rectangle 67">
            <a:extLst>
              <a:ext uri="{FF2B5EF4-FFF2-40B4-BE49-F238E27FC236}">
                <a16:creationId xmlns:a16="http://schemas.microsoft.com/office/drawing/2014/main" id="{8602B8A9-6300-CB5E-26CD-71173AD60351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911225" y="60420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BE8D3344-F1E1-6F07-18B9-AD63355C925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2233613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Rectangle 69">
            <a:extLst>
              <a:ext uri="{FF2B5EF4-FFF2-40B4-BE49-F238E27FC236}">
                <a16:creationId xmlns:a16="http://schemas.microsoft.com/office/drawing/2014/main" id="{3C8242E9-C1F8-B2A4-8C99-EE4ADD2A9C6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233613" y="60420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0355510-9277-D5EC-F46D-4277552D7D9B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212850" y="5773738"/>
            <a:ext cx="3857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5A0DBAB-1D2F-4773-93B5-B4BDB83A3AF2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212850" y="6037263"/>
            <a:ext cx="919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7FFA17F-8553-7CA7-47BE-130DAD82C99D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535238" y="5773738"/>
            <a:ext cx="13446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9416581-C487-55CD-51D6-1CF48434715C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535237" y="6037263"/>
            <a:ext cx="15621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FC07E25-5E7E-C49B-7B82-04742B289DB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637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percent, percentage, comment</a:t>
            </a:r>
          </a:p>
        </p:txBody>
      </p:sp>
      <p:sp>
        <p:nvSpPr>
          <p:cNvPr id="8" name="Rechteck 137">
            <a:extLst>
              <a:ext uri="{FF2B5EF4-FFF2-40B4-BE49-F238E27FC236}">
                <a16:creationId xmlns:a16="http://schemas.microsoft.com/office/drawing/2014/main" id="{0D3165E8-D27A-950E-63E0-B3885FB1D99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29" name="tc_columnheader">
            <a:extLst>
              <a:ext uri="{FF2B5EF4-FFF2-40B4-BE49-F238E27FC236}">
                <a16:creationId xmlns:a16="http://schemas.microsoft.com/office/drawing/2014/main" id="{F1A9CEC8-5914-12D7-ADCD-430C4E9BE64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FA24202A-8832-5C16-E252-B5A07E6CC1B0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40E046F3-574A-5A8E-6F50-E13EE88DCA41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tc_columnheader">
            <a:extLst>
              <a:ext uri="{FF2B5EF4-FFF2-40B4-BE49-F238E27FC236}">
                <a16:creationId xmlns:a16="http://schemas.microsoft.com/office/drawing/2014/main" id="{A425C5EE-9F55-D017-453D-0419135B298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35" name="tc_columnhead">
              <a:extLst>
                <a:ext uri="{FF2B5EF4-FFF2-40B4-BE49-F238E27FC236}">
                  <a16:creationId xmlns:a16="http://schemas.microsoft.com/office/drawing/2014/main" id="{3EDFAC9E-FAD8-A8B0-3422-21CD601A228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36" name="tc_columnheadline">
              <a:extLst>
                <a:ext uri="{FF2B5EF4-FFF2-40B4-BE49-F238E27FC236}">
                  <a16:creationId xmlns:a16="http://schemas.microsoft.com/office/drawing/2014/main" id="{2DEB7FD1-2873-8DBF-80DD-5A6B08774FD5}"/>
                </a:ext>
              </a:extLst>
            </p:cNvPr>
            <p:cNvCxnSpPr>
              <a:cxnSpLocks/>
              <a:stCxn id="35" idx="4"/>
              <a:endCxn id="35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8">
            <a:extLst>
              <a:ext uri="{FF2B5EF4-FFF2-40B4-BE49-F238E27FC236}">
                <a16:creationId xmlns:a16="http://schemas.microsoft.com/office/drawing/2014/main" id="{700DE09A-050D-7AF1-3C51-40EDCB7709B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total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85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ZHAaiX4HQ8A_YeEOqXU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y40fcG2_RvMqVX_mlzY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mvSXYIjgga4Il9yTktj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yBtrm3AqdjjUilw8iX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2_Flgfa.Qt.6uEm.YX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zOISnrHsSBgX5Whw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5j11jwcZBxEUGVRFi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bC1NP0gNVC.3NQAdt8K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vSiWgftsQWuSGKRX6G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b4THabn.CHELmawciJ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UtxEs1ed8pgA3Wti5o2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PjTC2pbEIukKKIHFl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LhZJLsZStfmeg50poFc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rBi3MwbMlJXP.X6uHNr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p4hEusf.8tVoqh9Ew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1oYSEoQ3pmMcnrEmX9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ZnpwXJxnkSHy87Y9uY2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4cPJ9LRtlSkNd6bF6UT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</Words>
  <Application>Microsoft Office PowerPoint</Application>
  <PresentationFormat>宽屏</PresentationFormat>
  <Paragraphs>40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2025-09-10T07:04:06Z</dcterms:created>
  <dcterms:modified xsi:type="dcterms:W3CDTF">2025-09-10T07:05:09Z</dcterms:modified>
</cp:coreProperties>
</file>