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"/>
  </p:notesMasterIdLst>
  <p:sldIdLst>
    <p:sldId id="214747313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2078977932636469E-2"/>
          <c:y val="7.4574961360123648E-2"/>
          <c:w val="0.97584204413472708"/>
          <c:h val="0.850850077279752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xVal>
            <c:numRef>
              <c:f>Sheet1!$A$2:$G$2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2</c:v>
                </c:pt>
                <c:pt idx="4">
                  <c:v>1</c:v>
                </c:pt>
                <c:pt idx="5">
                  <c:v>4</c:v>
                </c:pt>
                <c:pt idx="6">
                  <c:v>3</c:v>
                </c:pt>
              </c:numCache>
            </c:numRef>
          </c:xVal>
          <c:y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3E-48CF-BC82-2E3DA18FFFA2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cust"/>
            <c:noEndCap val="1"/>
            <c:plus>
              <c:numRef>
                <c:f>Sheet1!$A$3:$G$3</c:f>
                <c:numCache>
                  <c:formatCode>General</c:formatCode>
                  <c:ptCount val="7"/>
                  <c:pt idx="0">
                    <c:v>-3</c:v>
                  </c:pt>
                  <c:pt idx="1">
                    <c:v>-2</c:v>
                  </c:pt>
                  <c:pt idx="2">
                    <c:v>-3</c:v>
                  </c:pt>
                  <c:pt idx="3">
                    <c:v>-6</c:v>
                  </c:pt>
                  <c:pt idx="4">
                    <c:v>-5</c:v>
                  </c:pt>
                  <c:pt idx="5">
                    <c:v>-3</c:v>
                  </c:pt>
                  <c:pt idx="6">
                    <c:v>-5</c:v>
                  </c:pt>
                </c:numCache>
              </c:numRef>
            </c:plus>
            <c:spPr>
              <a:ln w="152400" cmpd="sng" algn="ctr">
                <a:solidFill>
                  <a:schemeClr val="accent5"/>
                </a:solidFill>
                <a:prstDash val="solid"/>
              </a:ln>
            </c:spPr>
          </c:errBars>
          <c:xVal>
            <c:numRef>
              <c:f>Sheet1!$A$4:$G$4</c:f>
              <c:numCache>
                <c:formatCode>General</c:formatCode>
                <c:ptCount val="7"/>
                <c:pt idx="0">
                  <c:v>10</c:v>
                </c:pt>
                <c:pt idx="1">
                  <c:v>8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</c:numCache>
            </c:numRef>
          </c:xVal>
          <c:y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F3E-48CF-BC82-2E3DA18FFFA2}"/>
            </c:ext>
          </c:extLst>
        </c:ser>
        <c:ser>
          <c:idx val="2"/>
          <c:order val="2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7F3E-48CF-BC82-2E3DA18FFFA2}"/>
              </c:ext>
            </c:extLst>
          </c:dPt>
          <c:dPt>
            <c:idx val="1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7F3E-48CF-BC82-2E3DA18FFFA2}"/>
              </c:ext>
            </c:extLst>
          </c:dPt>
          <c:dPt>
            <c:idx val="2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7F3E-48CF-BC82-2E3DA18FFFA2}"/>
              </c:ext>
            </c:extLst>
          </c:dPt>
          <c:dPt>
            <c:idx val="3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7F3E-48CF-BC82-2E3DA18FFFA2}"/>
              </c:ext>
            </c:extLst>
          </c:dPt>
          <c:dPt>
            <c:idx val="4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7F3E-48CF-BC82-2E3DA18FFFA2}"/>
              </c:ext>
            </c:extLst>
          </c:dPt>
          <c:dPt>
            <c:idx val="5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7F3E-48CF-BC82-2E3DA18FFFA2}"/>
              </c:ext>
            </c:extLst>
          </c:dPt>
          <c:dPt>
            <c:idx val="6"/>
            <c:marker>
              <c:symbol val="circle"/>
              <c:size val="10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7F3E-48CF-BC82-2E3DA18FFFA2}"/>
              </c:ext>
            </c:extLst>
          </c:dPt>
          <c:dLbls>
            <c:dLbl>
              <c:idx val="0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F3E-48CF-BC82-2E3DA18FFFA2}"/>
                </c:ext>
              </c:extLst>
            </c:dLbl>
            <c:dLbl>
              <c:idx val="2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7F3E-48CF-BC82-2E3DA18FFFA2}"/>
                </c:ext>
              </c:extLst>
            </c:dLbl>
            <c:dLbl>
              <c:idx val="4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7F3E-48CF-BC82-2E3DA18FFFA2}"/>
                </c:ext>
              </c:extLst>
            </c:dLbl>
            <c:dLbl>
              <c:idx val="5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7F3E-48CF-BC82-2E3DA18FFFA2}"/>
                </c:ext>
              </c:extLst>
            </c:dLbl>
            <c:dLbl>
              <c:idx val="6"/>
              <c:layout>
                <c:manualLayout>
                  <c:x val="0"/>
                  <c:y val="-5.6800618238021641E-2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7F3E-48CF-BC82-2E3DA18FFFA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Sheet1!$A$5:$G$5</c:f>
              <c:numCache>
                <c:formatCode>General</c:formatCode>
                <c:ptCount val="7"/>
                <c:pt idx="0">
                  <c:v>8.5</c:v>
                </c:pt>
                <c:pt idx="1">
                  <c:v>7</c:v>
                </c:pt>
                <c:pt idx="2">
                  <c:v>7.5</c:v>
                </c:pt>
                <c:pt idx="3">
                  <c:v>5</c:v>
                </c:pt>
                <c:pt idx="4">
                  <c:v>3.5</c:v>
                </c:pt>
                <c:pt idx="5">
                  <c:v>5.5</c:v>
                </c:pt>
                <c:pt idx="6">
                  <c:v>5.5</c:v>
                </c:pt>
              </c:numCache>
            </c:numRef>
          </c:xVal>
          <c:yVal>
            <c:numRef>
              <c:f>Sheet1!$A$1:$G$1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F3E-48CF-BC82-2E3DA18FFF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"/>
        <c:axId val="4"/>
      </c:scatterChart>
      <c:valAx>
        <c:axId val="4"/>
        <c:scaling>
          <c:orientation val="maxMin"/>
          <c:max val="6.5"/>
          <c:min val="-0.5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>
            <a:noFill/>
          </a:ln>
        </c:spPr>
        <c:crossAx val="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7E69-A591-485E-B6D8-86EB7ABD92D8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2AD5D-CFD7-4AA3-8CF5-531A6E8BD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4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86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C6558-0C4B-40E4-8B03-7AB808060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AE689C-8775-4573-B3DC-4F34A08F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A3BFB-31BF-49E9-9E50-6ECF07A7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1F5BAA-F0E3-4F1B-894B-C35FA889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7F188-416E-4AF2-8085-F1DE3975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5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13882-B7E3-4FDD-8579-864D535F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699BBA-2B79-403C-AD7F-A52758E7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B1AC44-9975-47EC-B48B-EE158793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6DB6C-EFCD-4A16-A96D-2D3D89C61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99574-A855-4F55-9BC9-28AD7528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6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691279-1BDA-4B25-87F4-D5BC80D0F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F0769-562F-420F-93B5-E09AA4DA1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C7FCAB-83F2-4C5C-BF20-DE0035AB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EFC15-3B87-4A89-B7EB-B548C8F7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CB255E-1962-4513-8996-2B929F60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99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2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54696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4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91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9DF51-B978-4E0A-A4DA-C099997B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CE947-A7B9-4770-9A75-72B8AC22C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6F9F2-7B17-4364-BEDC-0EDD1478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D8D8C-C2BC-4BB0-A7A7-A7E35471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D94AC-39C0-4B69-8917-1E84FD53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2C694-90A3-4B1A-A8D4-C8986D92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A507A-FB89-469B-A3A2-29077F575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B25A9-EB02-4988-ADD5-9F23191F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DD404-C833-43D6-A348-F3337114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0692B-BCBA-4C07-B9C1-880B50ED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9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E5A80-8BEB-4FB1-9C79-34078416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992DC-01E3-4ADD-9694-E241A437D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C50D2-ED8D-4651-8B72-CFB3CA03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A7546F-4AE3-4E11-BAA9-07809A48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06DFD-933A-4DE4-A2EE-AD13E5C0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CC0D0-A24B-4166-91A7-EC38361E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39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45A12-358D-4197-B707-54E2FF01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915EB-2F89-4161-8FE6-84235B467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90C65E-70E8-4AE4-94D1-F2D2ACA23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E4F78-9E00-475A-B1B7-5D0A930EA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4061A1-A51B-4CEF-9872-44E96343C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30F0B-2783-40F9-A968-4F9420BB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736E81-7B6B-4249-9A87-4A924CF3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0E90DD-F8E7-4548-94AD-9137B45C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27247-A266-4BF9-879E-6966D1F6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AD6DC7-8267-4027-BB80-42C5DE04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1B5C81-A14C-4EAD-A15B-165A9DE6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B9C2C-A6CC-4B56-874E-737742F4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7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3170FA-A3EC-4809-9C4B-76C916E2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5C7B3F-41D6-43F9-A3AD-AD693621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1F8DE7-F72A-4A25-B682-A1559B45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72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B40E7-5C86-49B2-9C3A-6BBC5F1C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C9E89-631E-4B00-92B5-E15F7DC96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C452B-2002-45F5-9B29-E6D7E9BAF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FB4BDA-6098-42AF-A801-40C62842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42278B-F6FB-4B3A-A0C8-751B23D3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3E2CEE-1FA2-4686-A2BA-AAD3B685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9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9CFC0-88D3-4B6C-B2BE-E0A111C02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3D537-2E94-4458-9252-591C7CB47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C21E0F-1859-4052-8168-3123B7890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56F945-7A1A-403B-A4E3-CEB13ED5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C670F3-2C7C-4AD1-AF39-F9C1683C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B3292A-02A2-4F11-B80D-38A5DBB1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2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6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98E339-DE72-486E-8676-3AB2EADD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33A72-BBA1-4F50-A850-4AE03CC4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E69DB-0F8E-46C6-8765-E2A014A83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359C-A1AF-445E-9548-60A0D2E192F7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C39CD6-7F2F-4917-B6D4-D4018A7A6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A255D-81DB-4263-BB91-2E189A015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7D59-DAA2-43C7-BCA4-8017071222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2910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slideLayout" Target="../slideLayouts/slideLayout1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oleObject" Target="../embeddings/oleObject5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4" imgW="349" imgH="350" progId="TCLayout.ActiveDocument.1">
                  <p:embed/>
                </p:oleObj>
              </mc:Choice>
              <mc:Fallback>
                <p:oleObj name="think-cell 幻灯片" r:id="rId4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66606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line,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C9B311D-746D-6F2D-9A02-90B471D2D7B0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471805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B43FE98-258D-A466-94CD-C4B52B78F8F7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204946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5513A7A-48E2-4FCC-FED6-19015EE8BC3A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738505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0D4C6E1-8FE8-6D25-8B5A-9CD69FDB39AA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271621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6FD5E2B-AD8D-37B1-2BF5-76E305806780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538480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BE03034-D2DF-43C7-2C5F-BB2E2D488DF8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338296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854BE35-ACEF-3F87-5B23-B578E49FC021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671830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C2CB354-8D46-930D-5073-0E44D4298354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4049713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8CFCBAAA-0D61-5011-1E57-BBFEE5E093D0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605155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9796E3C-F70D-59AF-5BC5-AE472ED67C64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>
            <a:off x="8051800" y="2139950"/>
            <a:ext cx="0" cy="3495675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3" name="Chart 3">
            <a:extLst>
              <a:ext uri="{FF2B5EF4-FFF2-40B4-BE49-F238E27FC236}">
                <a16:creationId xmlns:a16="http://schemas.microsoft.com/office/drawing/2014/main" id="{BCAB99E5-CE4C-448E-A358-9EC1A58C74EF}"/>
              </a:ext>
            </a:extLst>
          </p:cNvPr>
          <p:cNvGraphicFramePr/>
          <p:nvPr>
            <p:custDataLst>
              <p:tags r:id="rId13"/>
            </p:custDataLst>
            <p:extLst/>
          </p:nvPr>
        </p:nvGraphicFramePr>
        <p:xfrm>
          <a:off x="1300163" y="1833563"/>
          <a:ext cx="6834187" cy="410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2660650" y="1860550"/>
            <a:ext cx="11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55C1511-F1D0-4265-ADA2-BE6683D00AC0}" type="datetime'''''''''''''''''''''''''2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328987" y="1860550"/>
            <a:ext cx="109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AC3B6F5-8A7E-44CA-9993-89C3E88095ED}" type="datetime'''''''''''''''''''''''''''''''''3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992562" y="1860550"/>
            <a:ext cx="114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E41C7BE-61C6-44BF-B648-95CDEB1AFC09}" type="datetime'''''''''''''''''''''''''''''''''''''''''''''''''4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62488" y="1860550"/>
            <a:ext cx="1127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FFAE409-FF33-4C60-A627-7E953175A438}" type="datetime'''''''''''''''''''''''''5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329238" y="1860550"/>
            <a:ext cx="11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9CAF380-766C-4337-99CE-FA904FFFDD1C}" type="datetime'''''''''''''''''''''''''''''''6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003925" y="1860550"/>
            <a:ext cx="96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793146B-31C3-4070-922C-0BAA6B7197C9}" type="datetime'''''''''''''''''''''''''''''''''''''''7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661149" y="1860550"/>
            <a:ext cx="114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8961E63-88B3-4341-B64C-B927C83A2D4B}" type="datetime'''''''''''''''''''''''''''''''8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329488" y="1860550"/>
            <a:ext cx="111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904E636-8D1D-4B2F-B0EF-CFAA89EF1B2F}" type="datetime'''''''''9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325562" y="1860550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2CA5544-C63A-4EC8-BD16-29D4AD3D61E9}" type="datetime'0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012950" y="1860550"/>
            <a:ext cx="746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51CFE5C-BF2C-4720-AAF5-BC63A7476938}" type="datetime'''''''''''''1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956550" y="1860550"/>
            <a:ext cx="190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FC3D82F-C9B2-4D4F-868E-F0E734913DF9}" type="datetime'''''''''1''''''''''''''''''''''''''''''''''''''''''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6F3D0AE-178E-A8EF-EF03-BD5183B9D25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 rot="16200000">
            <a:off x="4186238" y="56737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2AD2600-E60E-7C85-8B4F-309DB0C814D9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auto">
          <a:xfrm>
            <a:off x="4249738" y="2139950"/>
            <a:ext cx="0" cy="34956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350443-F79A-62B1-4C54-F37C5ADE229C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 rot="16200000">
            <a:off x="5654675" y="5673725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A4B1F-D22D-9586-748B-7BA2C939C2E7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auto">
          <a:xfrm>
            <a:off x="5718175" y="2139950"/>
            <a:ext cx="0" cy="34956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F1583A2-1E99-C57C-725C-7B7A7574F295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6051550" y="2762250"/>
            <a:ext cx="0" cy="111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3BBEC4C-E211-0F56-F0A0-968A5D0C9B58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5051425" y="5257800"/>
            <a:ext cx="0" cy="111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895974" y="2549525"/>
            <a:ext cx="312738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91F7C27-0D55-4804-A8D8-D2BC8AD37E6F}" type="datetime'''''''''''''''''''''''''''''''7''''.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354013" y="2782888"/>
            <a:ext cx="911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2F7CB2E-26E0-405E-8636-28EE171A6CEB}" type="datetime'''''''C''''r''iter''i''''''o''''''''''''n'' ''''''''''''B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B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344487" y="3281363"/>
            <a:ext cx="9207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1D53C23-0F35-4307-B486-C3E7932ED4CF}" type="datetime'''''C''ri''''''ter''i''''''''''''''on ''C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C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554538" y="3548063"/>
            <a:ext cx="328613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584E01F-CCAB-4D0B-BD13-38C1C87F5B45}" type="datetime'''''''5''''''''''''''''''''''''''''''''''''''''.''''''''0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352D69E9-F85E-4926-DD99-337F4B0F8F12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341313" y="3781425"/>
            <a:ext cx="923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E29F801-B8FA-42ED-AF87-05841E9AD962}" type="datetime'''C''''r''''''''i''''''''''t''''e''''r''''''i''''on D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D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363538" y="4279900"/>
            <a:ext cx="901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ED6B63F-24DF-4FAA-80AC-E54E6DDF4106}" type="datetime'C''r''''''''''''''''''''''''''it''''''e''r''''i''o''n'''''' E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E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366713" y="4779963"/>
            <a:ext cx="8985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B0335FB-F87D-41E2-A75A-B2EEB92AE773}" type="datetime'''''''''''''''''Cr''''it''er''''''i''on'''''' ''''''''F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F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338138" y="5278438"/>
            <a:ext cx="927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FB7CBEA-E191-4A8C-9977-BB1FCF5F818C}" type="datetime'''''''''''''C''''r''i''te''r''''''ion'''''''''' ''''''''''G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G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4113212" y="5865813"/>
            <a:ext cx="273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F0F422A-DB17-4207-BACF-973D4B9271EE}" type="datetime'''''''''''''''''''''''''4''''''''''''''''.3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4.3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5581649" y="5865813"/>
            <a:ext cx="2730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935730D-D34C-4F69-9A93-0654C583F35E}" type="datetime'''''''''6''''.''''''5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6.5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50837" y="2282825"/>
            <a:ext cx="914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D0F0FB-4E87-42F7-B38B-796C2E85445F}" type="datetime'''''Cr''''''''''''''it''e''''''''''''''''r''i''o''''''''n ''A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Criterion A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3F1FC1-F827-5533-D888-03A711A464B4}"/>
              </a:ext>
            </a:extLst>
          </p:cNvPr>
          <p:cNvSpPr>
            <a:spLocks/>
          </p:cNvSpPr>
          <p:nvPr/>
        </p:nvSpPr>
        <p:spPr>
          <a:xfrm>
            <a:off x="8811108" y="-2098653"/>
            <a:ext cx="4575600" cy="2658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profile line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create a football field chart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first insert a profile line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Next,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bars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chart's datasheet, enter a series representing the min. values and a series representing the max.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chart, select both series' lines. Right-click to open the context menu.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Error Bars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Click the bars to open the mini toolbar. Adjust the thickness and color of the bars.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Finally, 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markers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datasheet, enter a series representing the marker values.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 the chart, click the series line to open the mini toolbar. Select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No Line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 Add markers, and style as desired.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9E34C5-B9B3-4202-86DE-6F63454F2699}"/>
              </a:ext>
            </a:extLst>
          </p:cNvPr>
          <p:cNvSpPr txBox="1"/>
          <p:nvPr/>
        </p:nvSpPr>
        <p:spPr>
          <a:xfrm>
            <a:off x="5208998" y="780836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58748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DcbVgh9Cb3CnZuS04NS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vGczTUIfOKky3YIslbz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49XQPfE.YertnQ53KD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3txbxzSgo5JKhW17b58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_Zoz13yHktbLks0o8TX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Rbn_DIH1DDgT_G_tdIUB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270lcxofcd06LGSZ0tY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0oMJYEYK1uzCaBlal5qq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1qxwPu0mO_v_xUqRvCT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DHHWraJ2SNZdPmRb4F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sltFpNo1ZUjbpsQcDkj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x0rk_k38wycHfLnjgVK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bveDybZYQpcNenM9mmm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5hrBKnAdlgW0D4VUYbh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Hh.gYVK.oYL0eS7qNH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FzcKOjTQxmkUv5_y.y3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ikqHObPt9rvecRougdG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ERyzqYRVtLOEbMEamYv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qoIzXuicPgtKHtR3E.cC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uFuJSXpwMcViVpUiH0U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DXBh4jJamFDDKunkdKa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1WpyDbvUo2MA19Ace1mA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4b8XfPk7Ix0g3ZY2kDLY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_cvJ_9C32JQAzMGDo2J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75102xfAde1OEmlyFDj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1CEQVKjN98cJdMz5IE1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CXDDFON6swJHt_pk.Qm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RXMnNE1setN_NMihrLqz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YyaM67JemT6U3bQLo2X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7IHEFkXQr5m8m2e0Tdo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_wRiSkG9BWcYQ4D13dF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axKB5dZwX.XFbiGv6OJO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.tANAWt6lGr2wsX21U4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4C4Clq00k6Z5TEtgUGC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5WT.SM9VV.3WEIL0TWp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RRrT0i6yj2jDL8iBRul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5JEy90liz3CRLKE6C3k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.bTRYXLwNN30vy2dAyi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rgxt14eIxRPhc6T8US2g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等线 Light</vt:lpstr>
      <vt:lpstr>理想品牌字体 2022</vt:lpstr>
      <vt:lpstr>Arial</vt:lpstr>
      <vt:lpstr>Calibri</vt:lpstr>
      <vt:lpstr>Trebuchet MS</vt:lpstr>
      <vt:lpstr>Office 主题​​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2025-09-10T07:07:02Z</dcterms:created>
  <dcterms:modified xsi:type="dcterms:W3CDTF">2025-09-10T07:07:56Z</dcterms:modified>
</cp:coreProperties>
</file>