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54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404136148211979E-2"/>
          <c:y val="2.2404136148211979E-2"/>
          <c:w val="0.95519172770357608"/>
          <c:h val="0.95519172770357608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157-49C6-8940-898521F3F6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157-49C6-8940-898521F3F6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F157-49C6-8940-898521F3F6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157-49C6-8940-898521F3F6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F157-49C6-8940-898521F3F687}"/>
              </c:ext>
            </c:extLst>
          </c:dPt>
          <c:dPt>
            <c:idx val="5"/>
            <c:bubble3D val="0"/>
            <c:spPr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F157-49C6-8940-898521F3F687}"/>
              </c:ext>
            </c:extLst>
          </c:dPt>
          <c:dPt>
            <c:idx val="6"/>
            <c:bubble3D val="0"/>
            <c:spPr>
              <a:solidFill>
                <a:srgbClr val="FFFFF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F157-49C6-8940-898521F3F687}"/>
              </c:ext>
            </c:extLst>
          </c:dPt>
          <c:val>
            <c:numRef>
              <c:f>Sheet1!$A$1:$A$7</c:f>
              <c:numCache>
                <c:formatCode>General</c:formatCode>
                <c:ptCount val="7"/>
                <c:pt idx="0">
                  <c:v>37.018530085363309</c:v>
                </c:pt>
                <c:pt idx="1">
                  <c:v>24.41182594211951</c:v>
                </c:pt>
                <c:pt idx="2">
                  <c:v>19.310847387049758</c:v>
                </c:pt>
                <c:pt idx="3">
                  <c:v>8.3281282531750982</c:v>
                </c:pt>
                <c:pt idx="4">
                  <c:v>4.6845721424109925</c:v>
                </c:pt>
                <c:pt idx="5">
                  <c:v>3.6435561107641052</c:v>
                </c:pt>
                <c:pt idx="6">
                  <c:v>2.6025400791172184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157-49C6-8940-898521F3F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D708-4E0E-43AE-80E3-693BACE07A7B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B843A-55AE-44AE-BCB9-430DA69E5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28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0DFBA-8216-498F-B7CC-DC9E993A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B6B89E-F987-46A3-953B-50D46168B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38BE9-F436-4F9B-A683-61CF0BD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5C360-331A-4CA3-9AFA-4E5FD01D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317E4-045C-4E68-9E65-D7B2AC7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5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DA511-A1B2-411C-B801-F69B2208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CAE03-7ED7-4ED4-A979-80DBAE718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BBB1C-9B1F-44FC-8F56-D0A67F3B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0B86B-9562-44DE-AD26-6B069006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863D0-C3DD-4C91-A761-185C30BB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7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4EE64-1321-4B2E-80D9-4B93253EC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3DDE80-5101-4FAC-B232-798101E2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C54EF-179F-49A0-A59A-626B85D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4751AA-EB2F-434C-8E98-7B2AD7EB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4A9CF-3417-4D29-8E90-8CB4C179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2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696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5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E976B-B94E-4FB1-9496-8D5D06A4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C53B7-D67D-4CD2-999F-69AE1633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26D1B-783E-484E-BE06-B4EF9A05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ED9BF-1BF2-44AB-8985-2CC2FA9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A65E4-7053-4859-A400-D82A93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1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39D2A-DAF3-4AF8-B1E3-B00F4A07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6CF45-1753-4053-9AD0-6FDDBA2D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C9E5E-ADFD-49BA-B0AA-6DE9551C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AE1FE-24C8-4F81-B11E-A7F756F0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3A8AE-B001-463C-B3FA-0C932774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70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7FAC4-1A9E-46AE-9E2E-F7CC441E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3E245-0CB2-4C0B-BF51-DB50DF45D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45950-BBD5-4458-AD29-91DD5251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32B7F-98DF-48BC-8EFB-F55C4DEF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EC81E-0E84-49B5-8FAC-54630D41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9BF6A-9410-45AE-8422-70D87C5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2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6D6DE-5B21-4EED-9CEF-0BD3B9DC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A58D8-E2BA-4424-8016-88711C6D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F788F-3617-4BFC-92FB-DD71E106E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05B1FE-8AD7-4E76-AE1A-FAC605301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093048-E8DF-4293-BF42-04C0173E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87F5B4-9F7D-49AD-9181-B08CDF58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83703A-2877-4EA4-BD8C-69AF2E2B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18834C-37E1-42B6-ABFE-7416397D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027D0-17E2-4DA4-BBE0-C4DD370D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319451-606F-409C-865A-C42C75D3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06B04F-6048-430C-9395-5AF92893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D36DA-AFF3-4739-9758-1687A01B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F4501F-5055-46C3-9137-093DE8EF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AE687-CCF3-431F-B6E0-691B993B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AAB62-A9F6-4F12-B11E-02009C71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41D47-6A5C-4749-B88E-34F8A2BA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CA83D-741C-4A1C-AF69-F0FED6DD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638C8-841F-4575-9BD1-5FF41295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1537C-87C9-4EFD-8D51-20CEF56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E4DFC-525B-4790-8955-D4BBED8B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6D577-AA98-43AF-9570-11754E4F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47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CF108-E5DA-4EBF-9851-B4181D49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D1315-BB3D-4799-9D4D-5E6C8654F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935022-C26E-41F5-8A9D-A47072872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C46318-9947-437B-8853-8F301E69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F5DD9-2F18-4786-B792-4FDFF2D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CFF70-94F9-40FD-832A-298FD8C4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276E57-7FF7-473C-A756-AD1D527B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1A385-B3A5-44E5-AEC7-4204E306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8345A-E237-45A7-BA0D-2D5622247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649E-5FB5-4BA5-BAE2-2881E059E2F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A8CA8-DC10-4BE9-80A7-64EE434D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BD444-E4C2-420B-9700-EBE31A906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B894-FC7B-4B7E-8CF3-085F563BEE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7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4273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4.emf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oleObject" Target="../embeddings/oleObject5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16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25" imgW="349" imgH="350" progId="TCLayout.ActiveDocument.1">
                  <p:embed/>
                </p:oleObj>
              </mc:Choice>
              <mc:Fallback>
                <p:oleObj name="think-cell 幻灯片" r:id="rId2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5" name="Chart 3">
            <a:extLst>
              <a:ext uri="{FF2B5EF4-FFF2-40B4-BE49-F238E27FC236}">
                <a16:creationId xmlns:a16="http://schemas.microsoft.com/office/drawing/2014/main" id="{1794323E-4B62-444D-8048-804185C4A395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2436813" y="1824038"/>
          <a:ext cx="3684587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1" name="Rectangle 42">
            <a:extLst>
              <a:ext uri="{FF2B5EF4-FFF2-40B4-BE49-F238E27FC236}">
                <a16:creationId xmlns:a16="http://schemas.microsoft.com/office/drawing/2014/main" id="{9E6410C4-3A5C-5202-DDF5-56F69356793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5281612" y="2911475"/>
            <a:ext cx="598488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F1AF29-5FD5-417A-B826-FA4D5AB764C7}" type="datetime'''''3''''''''''''5''''''''''''''.6''''''m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35.6m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</a:t>
            </a:r>
            <a:fld id="{DDFBE2D8-664C-4991-98AF-9BFA0C4F4CEA}" type="datetime'''''''''''''''3''''7''''%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37%</a:t>
            </a:fld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Rectangle 72">
            <a:extLst>
              <a:ext uri="{FF2B5EF4-FFF2-40B4-BE49-F238E27FC236}">
                <a16:creationId xmlns:a16="http://schemas.microsoft.com/office/drawing/2014/main" id="{80CEA80E-0234-8C67-3415-F0D6EE11302B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054474" y="4994275"/>
            <a:ext cx="598488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018696-6989-4FA8-870B-D74B3B4FECF4}" type="datetime'2''''3.''''''''''''''''''5''''''''''''''''''''m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23.5m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</a:t>
            </a:r>
            <a:fld id="{682D26D6-BC9C-4C37-8169-E2405119FD2B}" type="datetime'''''''''''2''''''''4''''''''%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24%</a:t>
            </a:fld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AEB62DBA-6519-CFF3-5B67-2BDB0854DB7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592387" y="3825875"/>
            <a:ext cx="565150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8E61C4-16FB-4A6B-8A65-54E415170EB8}" type="datetime'''''''''''''''''''18''''''''''''.''''''''''''''''''''''6m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18.6m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</a:t>
            </a:r>
            <a:fld id="{35FEC127-3E5F-4B24-A4D7-2DDE58A84F1F}" type="datetime'''1''''''''''''''''''''''''9''''''''''''''''''''%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19%</a:t>
            </a:fld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83939CA-73E5-B2FB-382F-BB99E23759D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847975" y="2625725"/>
            <a:ext cx="495300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D73DC5-035D-4200-A2AD-3D095655E4B2}" type="datetime'''''''''''''8''''''''''.''''0''''''''m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8.0m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(</a:t>
            </a:r>
            <a:fld id="{8F597A04-50EE-4BF7-8F83-D570F0FA5E3B}" type="datetime'8''''%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8%</a:t>
            </a:fld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8FE32027-4130-1DAE-AC8C-2A850633270C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278188" y="2214563"/>
            <a:ext cx="492125" cy="3841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15E3D5-B4B6-4282-9BF9-0EA7A6FD888B}" type="datetime'''''''''''''''''''''''''''''''4''.5''''''m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4.5m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(</a:t>
            </a:r>
            <a:fld id="{FDC0CCF1-9448-4E24-BA6C-7C685F4CCB60}" type="datetime'''''''''''''''''5''''''''''''''''''%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5%</a:t>
            </a:fld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ECCB22DD-20AB-13D3-D3F8-31D198B01049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3744913" y="2455863"/>
            <a:ext cx="487363" cy="3841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B8A006-BF29-4732-A7EA-6AACD3C03685}" type="datetime'''''''3''''''''''''''''.''''''''''''''''''''''''''5''''''''m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3.5m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</a:t>
            </a:r>
            <a:fld id="{D360B475-E264-4DDD-B343-EE267E67D400}" type="datetime'''4%''''''''''''''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4%</a:t>
            </a:fld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98F452D-0F70-1849-3A3E-E74054BFF46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908425" y="1952625"/>
            <a:ext cx="488950" cy="38417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0680C0-524C-4978-A623-C7567EDE608F}" type="datetime'''''''''''''''''''''''''''''''''2''''''.5m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2.5m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(</a:t>
            </a:r>
            <a:fld id="{CC79B896-105B-4A8A-88C8-6C68A63C3013}" type="datetime'''''''''''''''''''''''''''''''''''''3''%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3%</a:t>
            </a:fld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)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B73F394-B56E-2993-482F-736C05BD1D81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466850" y="577850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9895F7F-8AAD-1B4A-629C-4EC8E945F4D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466850" y="6042025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D8211C4-9BC2-5DBE-04DB-046254069CE3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651125" y="5778500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87D73E3-7963-C43A-787C-B413EB9386E0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651125" y="6042025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7A71BA4-C201-24EC-DAD6-2F609A3E980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914775" y="5778500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45F4CDA-5956-AAA1-5F7F-8F09D1CACB0E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914775" y="6042025"/>
            <a:ext cx="250825" cy="187325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75C14576-5300-D206-0308-0E905BFAB3A7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1768475" y="5773738"/>
            <a:ext cx="4746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5" name="Rectangle 63">
            <a:extLst>
              <a:ext uri="{FF2B5EF4-FFF2-40B4-BE49-F238E27FC236}">
                <a16:creationId xmlns:a16="http://schemas.microsoft.com/office/drawing/2014/main" id="{F4AEC8F7-027C-2344-3AC4-685ACE751CFC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768475" y="6037263"/>
            <a:ext cx="7810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209626E0-751F-8538-E2F4-99462C36A2AA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952750" y="5773738"/>
            <a:ext cx="6778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7" name="Rectangle 64">
            <a:extLst>
              <a:ext uri="{FF2B5EF4-FFF2-40B4-BE49-F238E27FC236}">
                <a16:creationId xmlns:a16="http://schemas.microsoft.com/office/drawing/2014/main" id="{7FBA56E2-86F4-56B5-2A65-265F79237D34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2952750" y="6037263"/>
            <a:ext cx="8604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3" name="Rectangle 66">
            <a:extLst>
              <a:ext uri="{FF2B5EF4-FFF2-40B4-BE49-F238E27FC236}">
                <a16:creationId xmlns:a16="http://schemas.microsoft.com/office/drawing/2014/main" id="{FD9CD3B9-1544-A94F-9E89-809C49A44E4E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4216399" y="5773738"/>
            <a:ext cx="4000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8" name="Rectangle 57">
            <a:extLst>
              <a:ext uri="{FF2B5EF4-FFF2-40B4-BE49-F238E27FC236}">
                <a16:creationId xmlns:a16="http://schemas.microsoft.com/office/drawing/2014/main" id="{D3C2039C-5142-CE79-A060-F4C12E99820E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216400" y="6037263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{series_6}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214EC1C-3C08-9B52-49D0-EA9EF57C3F5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1737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think-cell, chart, charts, graph, graphs, percent, percentage, doughnut, doughnuts, donut, donuts, pies, percent, percentage, comment</a:t>
            </a:r>
          </a:p>
        </p:txBody>
      </p:sp>
      <p:sp>
        <p:nvSpPr>
          <p:cNvPr id="16" name="Rechteck 137">
            <a:extLst>
              <a:ext uri="{FF2B5EF4-FFF2-40B4-BE49-F238E27FC236}">
                <a16:creationId xmlns:a16="http://schemas.microsoft.com/office/drawing/2014/main" id="{008CD5FD-0131-6958-3232-AD3033F499E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29" name="tc_columnheader">
            <a:extLst>
              <a:ext uri="{FF2B5EF4-FFF2-40B4-BE49-F238E27FC236}">
                <a16:creationId xmlns:a16="http://schemas.microsoft.com/office/drawing/2014/main" id="{CD0736FB-094C-7E70-DD65-CF94370281F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30" name="tc_columnhead">
              <a:extLst>
                <a:ext uri="{FF2B5EF4-FFF2-40B4-BE49-F238E27FC236}">
                  <a16:creationId xmlns:a16="http://schemas.microsoft.com/office/drawing/2014/main" id="{2C3B0BA0-E6B0-44C5-42B7-30CA7A633D1C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31" name="tc_columnheadline">
              <a:extLst>
                <a:ext uri="{FF2B5EF4-FFF2-40B4-BE49-F238E27FC236}">
                  <a16:creationId xmlns:a16="http://schemas.microsoft.com/office/drawing/2014/main" id="{92DCA7B1-3BC1-83C1-4E07-A05902B655B0}"/>
                </a:ext>
              </a:extLst>
            </p:cNvPr>
            <p:cNvCxnSpPr>
              <a:cxnSpLocks/>
              <a:stCxn id="30" idx="4"/>
              <a:endCxn id="3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tc_columnheader">
            <a:extLst>
              <a:ext uri="{FF2B5EF4-FFF2-40B4-BE49-F238E27FC236}">
                <a16:creationId xmlns:a16="http://schemas.microsoft.com/office/drawing/2014/main" id="{4FCD3F21-0C5C-1B5B-B28A-BE7CF244F74D}"/>
              </a:ext>
            </a:extLst>
          </p:cNvPr>
          <p:cNvGrpSpPr/>
          <p:nvPr/>
        </p:nvGrpSpPr>
        <p:grpSpPr>
          <a:xfrm>
            <a:off x="8153400" y="1541465"/>
            <a:ext cx="3365818" cy="282573"/>
            <a:chOff x="407988" y="1526560"/>
            <a:chExt cx="5576400" cy="282573"/>
          </a:xfrm>
        </p:grpSpPr>
        <p:sp>
          <p:nvSpPr>
            <p:cNvPr id="33" name="tc_columnhead">
              <a:extLst>
                <a:ext uri="{FF2B5EF4-FFF2-40B4-BE49-F238E27FC236}">
                  <a16:creationId xmlns:a16="http://schemas.microsoft.com/office/drawing/2014/main" id="{322C4713-6A2A-4175-631E-934CA64230B2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112714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34" name="tc_columnheadline">
              <a:extLst>
                <a:ext uri="{FF2B5EF4-FFF2-40B4-BE49-F238E27FC236}">
                  <a16:creationId xmlns:a16="http://schemas.microsoft.com/office/drawing/2014/main" id="{2DF1D3B6-2F13-4854-7550-EBAD1188076D}"/>
                </a:ext>
              </a:extLst>
            </p:cNvPr>
            <p:cNvCxnSpPr>
              <a:cxnSpLocks/>
              <a:stCxn id="33" idx="4"/>
              <a:endCxn id="33" idx="6"/>
            </p:cNvCxnSpPr>
            <p:nvPr/>
          </p:nvCxnSpPr>
          <p:spPr>
            <a:xfrm>
              <a:off x="935669" y="1809133"/>
              <a:ext cx="4521038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8">
            <a:extLst>
              <a:ext uri="{FF2B5EF4-FFF2-40B4-BE49-F238E27FC236}">
                <a16:creationId xmlns:a16="http://schemas.microsoft.com/office/drawing/2014/main" id="{3240CA55-AE25-E83C-5F73-D5BAA558A333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9BC6E9-E68A-4B5E-8468-EBBD5020D3F1}"/>
              </a:ext>
            </a:extLst>
          </p:cNvPr>
          <p:cNvSpPr txBox="1"/>
          <p:nvPr/>
        </p:nvSpPr>
        <p:spPr>
          <a:xfrm>
            <a:off x="5024063" y="965771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3587146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GwYNTEr0gnw57aeBwe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i9hL63LAooRtscLn1lT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d2zMPS3.aiuHMFVIl5c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hgrzILfOmviSvgPnWn.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41ZKHjAjDkt0rPB_D3L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8MF4bIEwM1.lCDXoE5_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e4mBz.kBfs8ZljjeK_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pTnpt.ndgZpzLre7EZ9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BiZb5miKAsbEzBXboEG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H8wZ9zoCHzwFqVK1.6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4J9KiGxUaUn0hLCAshP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KtRrgG3kAFNiof9Q09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cXrpfaVOJVF5EbRyjVA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x6RwRHvt04NFk5NKkM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ld_qsfzoLFM12j4KXf7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nldRKrKuaQJ_XgEaTak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oYmjtjPl2tPX0qXC3P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KXsRF50DpKIsYa52pD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9uP.DxpjHmnkJg8_vpS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p5IoqibhPT01O6KaY60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等线 Light</vt:lpstr>
      <vt:lpstr>理想品牌字体 2022</vt:lpstr>
      <vt:lpstr>Arial</vt:lpstr>
      <vt:lpstr>Calibri</vt:lpstr>
      <vt:lpstr>Trebuchet MS</vt:lpstr>
      <vt:lpstr>Office 主题​​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2025-09-10T07:13:25Z</dcterms:created>
  <dcterms:modified xsi:type="dcterms:W3CDTF">2025-09-10T07:14:48Z</dcterms:modified>
</cp:coreProperties>
</file>