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1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394487510766579E-2"/>
          <c:y val="9.0472673559822747E-2"/>
          <c:w val="0.95521102497846688"/>
          <c:h val="0.81905465288035451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BC4-4786-B2BB-B853BCDC5457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BC4-4786-B2BB-B853BCDC5457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0BC4-4786-B2BB-B853BCDC5457}"/>
              </c:ext>
            </c:extLst>
          </c:dPt>
          <c:dLbls>
            <c:dLbl>
              <c:idx val="0"/>
              <c:layout>
                <c:manualLayout>
                  <c:x val="1.0335917312661499E-2"/>
                  <c:y val="2.5849335302806499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BC4-4786-B2BB-B853BCDC5457}"/>
                </c:ext>
              </c:extLst>
            </c:dLbl>
            <c:dLbl>
              <c:idx val="1"/>
              <c:layout>
                <c:manualLayout>
                  <c:x val="-1.0766580534022395E-2"/>
                  <c:y val="2.5849335302806499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BC4-4786-B2BB-B853BCDC5457}"/>
                </c:ext>
              </c:extLst>
            </c:dLbl>
            <c:dLbl>
              <c:idx val="2"/>
              <c:layout>
                <c:manualLayout>
                  <c:x val="-9.905254091300603E-3"/>
                  <c:y val="-1.3293943870014771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0BC4-4786-B2BB-B853BCDC5457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Sheet1!$A$1:$A$3</c:f>
              <c:numCache>
                <c:formatCode>General</c:formatCode>
                <c:ptCount val="3"/>
                <c:pt idx="0">
                  <c:v>59</c:v>
                </c:pt>
                <c:pt idx="1">
                  <c:v>23</c:v>
                </c:pt>
                <c:pt idx="2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BC4-4786-B2BB-B853BCDC54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2394487510766579E-2"/>
          <c:y val="9.0472673559822747E-2"/>
          <c:w val="0.95521102497846688"/>
          <c:h val="0.81905465288035451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736E-4E66-84AD-A5F2715FD6D8}"/>
              </c:ext>
            </c:extLst>
          </c:dPt>
          <c:dPt>
            <c:idx val="1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736E-4E66-84AD-A5F2715FD6D8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736E-4E66-84AD-A5F2715FD6D8}"/>
              </c:ext>
            </c:extLst>
          </c:dPt>
          <c:dLbls>
            <c:dLbl>
              <c:idx val="0"/>
              <c:layout>
                <c:manualLayout>
                  <c:x val="9.0439276485788107E-3"/>
                  <c:y val="5.539143279172821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736E-4E66-84AD-A5F2715FD6D8}"/>
                </c:ext>
              </c:extLst>
            </c:dLbl>
            <c:dLbl>
              <c:idx val="1"/>
              <c:layout>
                <c:manualLayout>
                  <c:x val="-9.0439276485788107E-3"/>
                  <c:y val="-3.3234859675036928E-3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736E-4E66-84AD-A5F2715FD6D8}"/>
                </c:ext>
              </c:extLst>
            </c:dLbl>
            <c:dLbl>
              <c:idx val="2"/>
              <c:layout>
                <c:manualLayout>
                  <c:x val="-6.029285099052541E-3"/>
                  <c:y val="-2.7326440177252585E-2"/>
                </c:manualLayout>
              </c:layout>
              <c:numFmt formatCode="#,##0&quot;%&quot;;&quot;-&quot;#,##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736E-4E66-84AD-A5F2715FD6D8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val>
            <c:numRef>
              <c:f>Sheet1!$A$1:$A$3</c:f>
              <c:numCache>
                <c:formatCode>General</c:formatCode>
                <c:ptCount val="3"/>
                <c:pt idx="0">
                  <c:v>70</c:v>
                </c:pt>
                <c:pt idx="1">
                  <c:v>24</c:v>
                </c:pt>
                <c:pt idx="2">
                  <c:v>6.0000000000000053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36E-4E66-84AD-A5F2715FD6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0"/>
      </c:doughnutChart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BAFC01-88E7-47E4-A7B1-69B11ED62F03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2AF99-1761-4AF2-A052-E50A68AA9DD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74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9112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8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312146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19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15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01021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17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70621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chart" Target="../charts/chart1.xml"/><Relationship Id="rId3" Type="http://schemas.openxmlformats.org/officeDocument/2006/relationships/tags" Target="../tags/tag6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" Type="http://schemas.openxmlformats.org/officeDocument/2006/relationships/tags" Target="../tags/tag5.xml"/><Relationship Id="rId16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5" Type="http://schemas.openxmlformats.org/officeDocument/2006/relationships/tags" Target="../tags/tag8.xml"/><Relationship Id="rId15" Type="http://schemas.openxmlformats.org/officeDocument/2006/relationships/notesSlide" Target="../notesSlides/notesSlide1.xml"/><Relationship Id="rId10" Type="http://schemas.openxmlformats.org/officeDocument/2006/relationships/tags" Target="../tags/tag13.xml"/><Relationship Id="rId19" Type="http://schemas.openxmlformats.org/officeDocument/2006/relationships/chart" Target="../charts/chart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16" imgW="349" imgH="350" progId="TCLayout.ActiveDocument.1">
                  <p:embed/>
                </p:oleObj>
              </mc:Choice>
              <mc:Fallback>
                <p:oleObj name="think-cell 幻灯片" r:id="rId1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797C923-9F7B-153F-A9FD-FB3D74C6416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817371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percent, percentage, doughnut, doughnuts, donut, donuts, pies, percent, percentage, comment</a:t>
            </a:r>
          </a:p>
        </p:txBody>
      </p:sp>
      <p:graphicFrame>
        <p:nvGraphicFramePr>
          <p:cNvPr id="24" name="Chart 3">
            <a:extLst>
              <a:ext uri="{FF2B5EF4-FFF2-40B4-BE49-F238E27FC236}">
                <a16:creationId xmlns:a16="http://schemas.microsoft.com/office/drawing/2014/main" id="{2CC8B8E8-BD21-4AF7-9AFF-65CCBE6992B5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500063" y="1511300"/>
          <a:ext cx="3686175" cy="429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036" name="Text Placeholder 2">
            <a:extLst>
              <a:ext uri="{FF2B5EF4-FFF2-40B4-BE49-F238E27FC236}">
                <a16:creationId xmlns:a16="http://schemas.microsoft.com/office/drawing/2014/main" id="{253F5977-368F-6F9E-00E9-5181D38A00E2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1944687" y="3554413"/>
            <a:ext cx="8001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Germany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aphicFrame>
        <p:nvGraphicFramePr>
          <p:cNvPr id="25" name="Chart 3">
            <a:extLst>
              <a:ext uri="{FF2B5EF4-FFF2-40B4-BE49-F238E27FC236}">
                <a16:creationId xmlns:a16="http://schemas.microsoft.com/office/drawing/2014/main" id="{40FFFF0E-F18F-4D78-9F7F-67C53963A322}"/>
              </a:ext>
            </a:extLst>
          </p:cNvPr>
          <p:cNvGraphicFramePr/>
          <p:nvPr>
            <p:custDataLst>
              <p:tags r:id="rId5"/>
            </p:custDataLst>
            <p:extLst/>
          </p:nvPr>
        </p:nvGraphicFramePr>
        <p:xfrm>
          <a:off x="4371975" y="1511300"/>
          <a:ext cx="3686175" cy="429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095" name="Text Placeholder 2">
            <a:extLst>
              <a:ext uri="{FF2B5EF4-FFF2-40B4-BE49-F238E27FC236}">
                <a16:creationId xmlns:a16="http://schemas.microsoft.com/office/drawing/2014/main" id="{CBA9BA9E-EBFB-4128-E7DD-1435F2A06213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5551488" y="3554413"/>
            <a:ext cx="1328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Global average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67" name="Rectangle 1166">
            <a:extLst>
              <a:ext uri="{FF2B5EF4-FFF2-40B4-BE49-F238E27FC236}">
                <a16:creationId xmlns:a16="http://schemas.microsoft.com/office/drawing/2014/main" id="{F1F68E92-F279-2B33-002C-FC29B69F69F7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301875" y="5778500"/>
            <a:ext cx="250825" cy="1873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28" name="Rectangle 1127">
            <a:extLst>
              <a:ext uri="{FF2B5EF4-FFF2-40B4-BE49-F238E27FC236}">
                <a16:creationId xmlns:a16="http://schemas.microsoft.com/office/drawing/2014/main" id="{0341EAB5-A39A-29B0-A518-5CBD29C9A0F7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2301875" y="6042025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79F2A17F-D7B1-9FB8-CE35-61F74BAB09E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4070350" y="5778500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err="1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64" name="Text Placeholder 2">
            <a:extLst>
              <a:ext uri="{FF2B5EF4-FFF2-40B4-BE49-F238E27FC236}">
                <a16:creationId xmlns:a16="http://schemas.microsoft.com/office/drawing/2014/main" id="{B8175FA2-A919-645B-C456-491E50F1FE5A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2603500" y="5773738"/>
            <a:ext cx="719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Arial" panose="020B0604020202020204" pitchFamily="34" charset="0"/>
            </a:endParaRPr>
          </a:p>
        </p:txBody>
      </p:sp>
      <p:sp>
        <p:nvSpPr>
          <p:cNvPr id="10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603500" y="6037263"/>
            <a:ext cx="1365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{series_3}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Arial" panose="020B0604020202020204" pitchFamily="34" charset="0"/>
            </a:endParaRPr>
          </a:p>
        </p:txBody>
      </p:sp>
      <p:sp>
        <p:nvSpPr>
          <p:cNvPr id="1065" name="Text Placeholder 2">
            <a:extLst>
              <a:ext uri="{FF2B5EF4-FFF2-40B4-BE49-F238E27FC236}">
                <a16:creationId xmlns:a16="http://schemas.microsoft.com/office/drawing/2014/main" id="{7B0079BE-F7ED-F815-F392-0876004F9412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371974" y="5773738"/>
            <a:ext cx="10493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  <a:sym typeface="Arial" panose="020B0604020202020204" pitchFamily="34" charset="0"/>
            </a:endParaRP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5B8C4B27-88F0-7ED3-8B11-52A002B8F85D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56C28DD8-4F85-E624-CFFE-E1C769789F45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4" name="tc_columnhead">
              <a:extLst>
                <a:ext uri="{FF2B5EF4-FFF2-40B4-BE49-F238E27FC236}">
                  <a16:creationId xmlns:a16="http://schemas.microsoft.com/office/drawing/2014/main" id="{CEAC5BE4-C590-3DBE-28F9-2684E00C25BA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t_title</a:t>
              </a: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6" name="tc_columnheadline">
              <a:extLst>
                <a:ext uri="{FF2B5EF4-FFF2-40B4-BE49-F238E27FC236}">
                  <a16:creationId xmlns:a16="http://schemas.microsoft.com/office/drawing/2014/main" id="{CCE195BC-D310-71B6-ACD4-3FBB0635ACC7}"/>
                </a:ext>
              </a:extLst>
            </p:cNvPr>
            <p:cNvCxnSpPr>
              <a:cxnSpLocks/>
              <a:stCxn id="4" idx="4"/>
              <a:endCxn id="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tc_columnheader">
            <a:extLst>
              <a:ext uri="{FF2B5EF4-FFF2-40B4-BE49-F238E27FC236}">
                <a16:creationId xmlns:a16="http://schemas.microsoft.com/office/drawing/2014/main" id="{A01571F0-8A8D-54EE-F2B2-0D353D2AAFAC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8" name="tc_columnhead">
              <a:extLst>
                <a:ext uri="{FF2B5EF4-FFF2-40B4-BE49-F238E27FC236}">
                  <a16:creationId xmlns:a16="http://schemas.microsoft.com/office/drawing/2014/main" id="{B32B4AC1-886E-012F-9871-E01EB2B9CBA4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9" name="tc_columnheadline">
              <a:extLst>
                <a:ext uri="{FF2B5EF4-FFF2-40B4-BE49-F238E27FC236}">
                  <a16:creationId xmlns:a16="http://schemas.microsoft.com/office/drawing/2014/main" id="{433E47A5-92AC-A7BB-BACB-7EE05EC01DC7}"/>
                </a:ext>
              </a:extLst>
            </p:cNvPr>
            <p:cNvCxnSpPr>
              <a:cxnSpLocks/>
              <a:stCxn id="8" idx="4"/>
              <a:endCxn id="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8">
            <a:extLst>
              <a:ext uri="{FF2B5EF4-FFF2-40B4-BE49-F238E27FC236}">
                <a16:creationId xmlns:a16="http://schemas.microsoft.com/office/drawing/2014/main" id="{FE259E8D-0773-A8F7-701E-128456079922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two think-cell doughnut charts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a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labels),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a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63F63D-CEE8-4A16-A783-14C1C0E89641}"/>
              </a:ext>
            </a:extLst>
          </p:cNvPr>
          <p:cNvSpPr txBox="1"/>
          <p:nvPr/>
        </p:nvSpPr>
        <p:spPr>
          <a:xfrm>
            <a:off x="5421312" y="1027416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请手动填充图表内数据</a:t>
            </a:r>
          </a:p>
        </p:txBody>
      </p:sp>
    </p:spTree>
    <p:extLst>
      <p:ext uri="{BB962C8B-B14F-4D97-AF65-F5344CB8AC3E}">
        <p14:creationId xmlns:p14="http://schemas.microsoft.com/office/powerpoint/2010/main" val="17921602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JS_pjPMsTyO3Gml4GT8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tgj0vG11jJpmKSXgs0Hs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MGb.WoqyL7v23i7qoAV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PkmUnO8qmOZefsZDH5TR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0EAjzsLaMNAsrp1x2H.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M483.IpjL7_LKVzS2Ier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X7VSxFw7EilmCrhDhlFC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kmf28rNlg4JUrxjk8x6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ZE._BRtrIJM8OkWdpUf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kDRcye.B8nWerRFo9CBs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H9FJDQ_HS_UyOBpRRAvO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152</Words>
  <Application>Microsoft Office PowerPoint</Application>
  <PresentationFormat>宽屏</PresentationFormat>
  <Paragraphs>21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2025-09-10T07:15:08Z</dcterms:created>
  <dcterms:modified xsi:type="dcterms:W3CDTF">2025-09-10T07:16:24Z</dcterms:modified>
</cp:coreProperties>
</file>