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2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045454545454546E-2"/>
          <c:y val="5.3475935828877004E-2"/>
          <c:w val="0.89113636363636362"/>
          <c:h val="0.89016865487453722"/>
        </c:manualLayout>
      </c:layout>
      <c:bubbleChart>
        <c:varyColors val="0"/>
        <c:ser>
          <c:idx val="0"/>
          <c:order val="0"/>
          <c:spPr>
            <a:solidFill>
              <a:schemeClr val="accent1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xVal>
            <c:numRef>
              <c:f>Sheet1!$A$1:$A$13</c:f>
              <c:numCache>
                <c:formatCode>General</c:formatCode>
                <c:ptCount val="13"/>
                <c:pt idx="0">
                  <c:v>-5</c:v>
                </c:pt>
                <c:pt idx="1">
                  <c:v>4</c:v>
                </c:pt>
                <c:pt idx="2">
                  <c:v>6</c:v>
                </c:pt>
                <c:pt idx="3">
                  <c:v>0</c:v>
                </c:pt>
                <c:pt idx="4">
                  <c:v>17.07863814401928</c:v>
                </c:pt>
              </c:numCache>
            </c:numRef>
          </c:xVal>
          <c:yVal>
            <c:numRef>
              <c:f>Sheet1!$B$1:$B$13</c:f>
              <c:numCache>
                <c:formatCode>General</c:formatCode>
                <c:ptCount val="13"/>
                <c:pt idx="0">
                  <c:v>16.399999999999999</c:v>
                </c:pt>
                <c:pt idx="1">
                  <c:v>4.5</c:v>
                </c:pt>
                <c:pt idx="2">
                  <c:v>6.2</c:v>
                </c:pt>
                <c:pt idx="3">
                  <c:v>19.5</c:v>
                </c:pt>
                <c:pt idx="4">
                  <c:v>5.4</c:v>
                </c:pt>
              </c:numCache>
            </c:numRef>
          </c:yVal>
          <c:bubbleSize>
            <c:numRef>
              <c:f>Sheet1!$C$1:$C$13</c:f>
              <c:numCache>
                <c:formatCode>General</c:formatCode>
                <c:ptCount val="13"/>
                <c:pt idx="0">
                  <c:v>432</c:v>
                </c:pt>
                <c:pt idx="1">
                  <c:v>160</c:v>
                </c:pt>
                <c:pt idx="2">
                  <c:v>26</c:v>
                </c:pt>
                <c:pt idx="3">
                  <c:v>61</c:v>
                </c:pt>
                <c:pt idx="4">
                  <c:v>469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FEC7-4ADB-AB89-F1A78640487B}"/>
            </c:ext>
          </c:extLst>
        </c:ser>
        <c:ser>
          <c:idx val="1"/>
          <c:order val="1"/>
          <c:spPr>
            <a:solidFill>
              <a:schemeClr val="accent3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xVal>
            <c:numRef>
              <c:f>Sheet1!$A$1:$A$13</c:f>
              <c:numCache>
                <c:formatCode>General</c:formatCode>
                <c:ptCount val="13"/>
                <c:pt idx="5">
                  <c:v>22.07863814401928</c:v>
                </c:pt>
                <c:pt idx="6">
                  <c:v>1</c:v>
                </c:pt>
                <c:pt idx="7">
                  <c:v>8</c:v>
                </c:pt>
                <c:pt idx="8">
                  <c:v>-6</c:v>
                </c:pt>
                <c:pt idx="9">
                  <c:v>-2</c:v>
                </c:pt>
              </c:numCache>
            </c:numRef>
          </c:xVal>
          <c:yVal>
            <c:numRef>
              <c:f>Sheet1!$D$1:$D$13</c:f>
              <c:numCache>
                <c:formatCode>General</c:formatCode>
                <c:ptCount val="13"/>
                <c:pt idx="5">
                  <c:v>14.8</c:v>
                </c:pt>
                <c:pt idx="6">
                  <c:v>-1.5</c:v>
                </c:pt>
                <c:pt idx="7">
                  <c:v>1.7</c:v>
                </c:pt>
                <c:pt idx="8">
                  <c:v>8</c:v>
                </c:pt>
                <c:pt idx="9">
                  <c:v>3.4</c:v>
                </c:pt>
              </c:numCache>
            </c:numRef>
          </c:yVal>
          <c:bubbleSize>
            <c:numRef>
              <c:f>Sheet1!$E$1:$E$13</c:f>
              <c:numCache>
                <c:formatCode>General</c:formatCode>
                <c:ptCount val="13"/>
                <c:pt idx="5">
                  <c:v>88</c:v>
                </c:pt>
                <c:pt idx="6">
                  <c:v>203</c:v>
                </c:pt>
                <c:pt idx="7">
                  <c:v>1962</c:v>
                </c:pt>
                <c:pt idx="8">
                  <c:v>501</c:v>
                </c:pt>
                <c:pt idx="9">
                  <c:v>29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FEC7-4ADB-AB89-F1A78640487B}"/>
            </c:ext>
          </c:extLst>
        </c:ser>
        <c:ser>
          <c:idx val="2"/>
          <c:order val="2"/>
          <c:spPr>
            <a:solidFill>
              <a:schemeClr val="accent5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xVal>
            <c:numRef>
              <c:f>Sheet1!$A$1:$A$13</c:f>
              <c:numCache>
                <c:formatCode>General</c:formatCode>
                <c:ptCount val="13"/>
                <c:pt idx="10">
                  <c:v>12</c:v>
                </c:pt>
                <c:pt idx="11">
                  <c:v>-4</c:v>
                </c:pt>
                <c:pt idx="12">
                  <c:v>-2</c:v>
                </c:pt>
              </c:numCache>
            </c:numRef>
          </c:xVal>
          <c:yVal>
            <c:numRef>
              <c:f>Sheet1!$F$1:$F$13</c:f>
              <c:numCache>
                <c:formatCode>General</c:formatCode>
                <c:ptCount val="13"/>
                <c:pt idx="10">
                  <c:v>4.7</c:v>
                </c:pt>
                <c:pt idx="11">
                  <c:v>6.4</c:v>
                </c:pt>
                <c:pt idx="12">
                  <c:v>0</c:v>
                </c:pt>
              </c:numCache>
            </c:numRef>
          </c:yVal>
          <c:bubbleSize>
            <c:numRef>
              <c:f>Sheet1!$G$1:$G$13</c:f>
              <c:numCache>
                <c:formatCode>General</c:formatCode>
                <c:ptCount val="13"/>
                <c:pt idx="10">
                  <c:v>40</c:v>
                </c:pt>
                <c:pt idx="11">
                  <c:v>283</c:v>
                </c:pt>
                <c:pt idx="12">
                  <c:v>81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FEC7-4ADB-AB89-F1A786404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76"/>
        <c:showNegBubbles val="0"/>
        <c:axId val="1458752255"/>
        <c:axId val="1"/>
      </c:bubbleChart>
      <c:valAx>
        <c:axId val="1458752255"/>
        <c:scaling>
          <c:orientation val="minMax"/>
          <c:max val="23.07863814401928"/>
          <c:min val="-1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crossBetween val="midCat"/>
      </c:valAx>
      <c:valAx>
        <c:axId val="1"/>
        <c:scaling>
          <c:orientation val="minMax"/>
          <c:max val="20"/>
          <c:min val="-5"/>
        </c:scaling>
        <c:delete val="0"/>
        <c:axPos val="l"/>
        <c:majorGridlines>
          <c:spPr>
            <a:ln>
              <a:noFill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58752255"/>
        <c:crosses val="min"/>
        <c:crossBetween val="midCat"/>
        <c:majorUnit val="5"/>
      </c:valAx>
      <c:spPr>
        <a:noFill/>
        <a:ln w="9525" cmpd="sng" algn="ctr">
          <a:solidFill>
            <a:schemeClr val="tx1"/>
          </a:solidFill>
          <a:prstDash val="solid"/>
        </a:ln>
      </c:spPr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0FF51-73B5-4728-AEC9-F2A93ADA45A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7846F-3C66-415E-8C58-2B08E558C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6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48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0929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1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90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14123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tags" Target="../tags/tag4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42" Type="http://schemas.openxmlformats.org/officeDocument/2006/relationships/tags" Target="../tags/tag45.xml"/><Relationship Id="rId47" Type="http://schemas.openxmlformats.org/officeDocument/2006/relationships/tags" Target="../tags/tag50.xml"/><Relationship Id="rId50" Type="http://schemas.openxmlformats.org/officeDocument/2006/relationships/tags" Target="../tags/tag53.xml"/><Relationship Id="rId55" Type="http://schemas.openxmlformats.org/officeDocument/2006/relationships/oleObject" Target="../embeddings/oleObject5.bin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9" Type="http://schemas.openxmlformats.org/officeDocument/2006/relationships/tags" Target="../tags/tag32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tags" Target="../tags/tag43.xml"/><Relationship Id="rId45" Type="http://schemas.openxmlformats.org/officeDocument/2006/relationships/tags" Target="../tags/tag48.xml"/><Relationship Id="rId53" Type="http://schemas.openxmlformats.org/officeDocument/2006/relationships/slideLayout" Target="../slideLayouts/slideLayout5.xml"/><Relationship Id="rId5" Type="http://schemas.openxmlformats.org/officeDocument/2006/relationships/tags" Target="../tags/tag8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tags" Target="../tags/tag46.xml"/><Relationship Id="rId48" Type="http://schemas.openxmlformats.org/officeDocument/2006/relationships/tags" Target="../tags/tag51.xml"/><Relationship Id="rId56" Type="http://schemas.openxmlformats.org/officeDocument/2006/relationships/image" Target="../media/image4.emf"/><Relationship Id="rId8" Type="http://schemas.openxmlformats.org/officeDocument/2006/relationships/tags" Target="../tags/tag11.xml"/><Relationship Id="rId51" Type="http://schemas.openxmlformats.org/officeDocument/2006/relationships/tags" Target="../tags/tag54.xml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tags" Target="../tags/tag49.xml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54" Type="http://schemas.openxmlformats.org/officeDocument/2006/relationships/notesSlide" Target="../notesSlides/notesSlide1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49" Type="http://schemas.openxmlformats.org/officeDocument/2006/relationships/tags" Target="../tags/tag52.xml"/><Relationship Id="rId57" Type="http://schemas.openxmlformats.org/officeDocument/2006/relationships/chart" Target="../charts/chart1.xml"/><Relationship Id="rId10" Type="http://schemas.openxmlformats.org/officeDocument/2006/relationships/tags" Target="../tags/tag13.xml"/><Relationship Id="rId31" Type="http://schemas.openxmlformats.org/officeDocument/2006/relationships/tags" Target="../tags/tag34.xml"/><Relationship Id="rId44" Type="http://schemas.openxmlformats.org/officeDocument/2006/relationships/tags" Target="../tags/tag47.xml"/><Relationship Id="rId52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5" imgW="349" imgH="350" progId="TCLayout.ActiveDocument.1">
                  <p:embed/>
                </p:oleObj>
              </mc:Choice>
              <mc:Fallback>
                <p:oleObj name="think-cell 幻灯片" r:id="rId5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682BD4C2-CF94-34D1-EE7B-65B1E62CFB5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87766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think-cell, chart, charts, graph, graphs, bubbles, comment</a:t>
            </a:r>
          </a:p>
        </p:txBody>
      </p:sp>
      <p:sp>
        <p:nvSpPr>
          <p:cNvPr id="2" name="Rechteck 137">
            <a:extLst>
              <a:ext uri="{FF2B5EF4-FFF2-40B4-BE49-F238E27FC236}">
                <a16:creationId xmlns:a16="http://schemas.microsoft.com/office/drawing/2014/main" id="{1C5FE2AC-4609-6780-F425-D565BA920B9A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3" name="tc_columnheader">
            <a:extLst>
              <a:ext uri="{FF2B5EF4-FFF2-40B4-BE49-F238E27FC236}">
                <a16:creationId xmlns:a16="http://schemas.microsoft.com/office/drawing/2014/main" id="{CAB189A4-1081-806E-5B21-DF0AB495DFFA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4" name="tc_columnhead">
              <a:extLst>
                <a:ext uri="{FF2B5EF4-FFF2-40B4-BE49-F238E27FC236}">
                  <a16:creationId xmlns:a16="http://schemas.microsoft.com/office/drawing/2014/main" id="{F4887B3A-B389-88FC-62C9-B3170458A9C4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{char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t_title</a:t>
              </a: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8" name="tc_columnheadline">
              <a:extLst>
                <a:ext uri="{FF2B5EF4-FFF2-40B4-BE49-F238E27FC236}">
                  <a16:creationId xmlns:a16="http://schemas.microsoft.com/office/drawing/2014/main" id="{DE901497-3A13-99C2-1DA5-CFABBEF0E38D}"/>
                </a:ext>
              </a:extLst>
            </p:cNvPr>
            <p:cNvCxnSpPr>
              <a:cxnSpLocks/>
              <a:stCxn id="4" idx="4"/>
              <a:endCxn id="4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tc_columnheader">
            <a:extLst>
              <a:ext uri="{FF2B5EF4-FFF2-40B4-BE49-F238E27FC236}">
                <a16:creationId xmlns:a16="http://schemas.microsoft.com/office/drawing/2014/main" id="{84D340F2-9074-8C78-E40B-E3E5B85E0B89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14" name="tc_columnhead">
              <a:extLst>
                <a:ext uri="{FF2B5EF4-FFF2-40B4-BE49-F238E27FC236}">
                  <a16:creationId xmlns:a16="http://schemas.microsoft.com/office/drawing/2014/main" id="{544C981F-8FD6-8E99-A907-08307E6F4B24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25" name="tc_columnheadline">
              <a:extLst>
                <a:ext uri="{FF2B5EF4-FFF2-40B4-BE49-F238E27FC236}">
                  <a16:creationId xmlns:a16="http://schemas.microsoft.com/office/drawing/2014/main" id="{190CE77F-3315-6336-E677-18BF69F882B5}"/>
                </a:ext>
              </a:extLst>
            </p:cNvPr>
            <p:cNvCxnSpPr>
              <a:cxnSpLocks/>
              <a:stCxn id="14" idx="4"/>
              <a:endCxn id="14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18">
            <a:extLst>
              <a:ext uri="{FF2B5EF4-FFF2-40B4-BE49-F238E27FC236}">
                <a16:creationId xmlns:a16="http://schemas.microsoft.com/office/drawing/2014/main" id="{A3AF9EDF-D851-CDF8-66EB-093A5F5D5A7B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the chart's internal datasheet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labels, trendlines/partitions),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the chart or a chart feature to open the context menu.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the chart or a feature,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60BE6E4D-E662-4396-8106-A06FF59D3779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922338" y="2324100"/>
            <a:ext cx="1881188" cy="2060576"/>
          </a:xfrm>
          <a:custGeom>
            <a:avLst/>
            <a:gdLst/>
            <a:ahLst/>
            <a:cxnLst/>
            <a:rect l="0" t="0" r="0" b="0"/>
            <a:pathLst>
              <a:path w="1881188" h="2060576">
                <a:moveTo>
                  <a:pt x="1881187" y="2060575"/>
                </a:moveTo>
                <a:lnTo>
                  <a:pt x="0" y="2060575"/>
                </a:lnTo>
                <a:lnTo>
                  <a:pt x="0" y="0"/>
                </a:lnTo>
                <a:lnTo>
                  <a:pt x="1881187" y="0"/>
                </a:lnTo>
                <a:close/>
              </a:path>
            </a:pathLst>
          </a:cu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7ECA630-C454-4A7F-91EB-304FD9943C3D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4686300" y="4384675"/>
            <a:ext cx="2460626" cy="1374776"/>
          </a:xfrm>
          <a:custGeom>
            <a:avLst/>
            <a:gdLst/>
            <a:ahLst/>
            <a:cxnLst/>
            <a:rect l="0" t="0" r="0" b="0"/>
            <a:pathLst>
              <a:path w="2460626" h="1374776">
                <a:moveTo>
                  <a:pt x="2460625" y="1374775"/>
                </a:moveTo>
                <a:lnTo>
                  <a:pt x="0" y="1374775"/>
                </a:lnTo>
                <a:lnTo>
                  <a:pt x="0" y="0"/>
                </a:lnTo>
                <a:lnTo>
                  <a:pt x="2460625" y="0"/>
                </a:lnTo>
                <a:close/>
              </a:path>
            </a:pathLst>
          </a:cu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3D08B275-4EAA-4C93-8683-5F83396C83D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922338" y="4384675"/>
            <a:ext cx="1881188" cy="1374776"/>
          </a:xfrm>
          <a:custGeom>
            <a:avLst/>
            <a:gdLst/>
            <a:ahLst/>
            <a:cxnLst/>
            <a:rect l="0" t="0" r="0" b="0"/>
            <a:pathLst>
              <a:path w="1881188" h="1374776">
                <a:moveTo>
                  <a:pt x="1881187" y="1374775"/>
                </a:moveTo>
                <a:lnTo>
                  <a:pt x="0" y="1374775"/>
                </a:lnTo>
                <a:lnTo>
                  <a:pt x="0" y="0"/>
                </a:lnTo>
                <a:lnTo>
                  <a:pt x="1881187" y="0"/>
                </a:lnTo>
                <a:close/>
              </a:path>
            </a:pathLst>
          </a:cu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69FC03D-C84D-4AA6-ADA6-ED6921E37D88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803525" y="4384675"/>
            <a:ext cx="1882776" cy="1374776"/>
          </a:xfrm>
          <a:custGeom>
            <a:avLst/>
            <a:gdLst/>
            <a:ahLst/>
            <a:cxnLst/>
            <a:rect l="0" t="0" r="0" b="0"/>
            <a:pathLst>
              <a:path w="1882776" h="1374776">
                <a:moveTo>
                  <a:pt x="1882775" y="1374775"/>
                </a:moveTo>
                <a:lnTo>
                  <a:pt x="0" y="1374775"/>
                </a:lnTo>
                <a:lnTo>
                  <a:pt x="0" y="0"/>
                </a:lnTo>
                <a:lnTo>
                  <a:pt x="1882775" y="0"/>
                </a:lnTo>
                <a:close/>
              </a:path>
            </a:pathLst>
          </a:cu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502BB886-8EC9-43D3-A80F-9953C3711B93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803525" y="2324100"/>
            <a:ext cx="1882776" cy="2060576"/>
          </a:xfrm>
          <a:custGeom>
            <a:avLst/>
            <a:gdLst/>
            <a:ahLst/>
            <a:cxnLst/>
            <a:rect l="0" t="0" r="0" b="0"/>
            <a:pathLst>
              <a:path w="1882776" h="2060576">
                <a:moveTo>
                  <a:pt x="1882775" y="2060575"/>
                </a:moveTo>
                <a:lnTo>
                  <a:pt x="0" y="2060575"/>
                </a:lnTo>
                <a:lnTo>
                  <a:pt x="0" y="0"/>
                </a:lnTo>
                <a:lnTo>
                  <a:pt x="1882775" y="0"/>
                </a:lnTo>
                <a:close/>
              </a:path>
            </a:pathLst>
          </a:cu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4973B762-67ED-461C-A59F-166B0D035A42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4686300" y="2324100"/>
            <a:ext cx="2460626" cy="2060576"/>
          </a:xfrm>
          <a:custGeom>
            <a:avLst/>
            <a:gdLst/>
            <a:ahLst/>
            <a:cxnLst/>
            <a:rect l="0" t="0" r="0" b="0"/>
            <a:pathLst>
              <a:path w="2460626" h="2060576">
                <a:moveTo>
                  <a:pt x="2460625" y="2060575"/>
                </a:moveTo>
                <a:lnTo>
                  <a:pt x="0" y="2060575"/>
                </a:lnTo>
                <a:lnTo>
                  <a:pt x="0" y="0"/>
                </a:lnTo>
                <a:lnTo>
                  <a:pt x="2460625" y="0"/>
                </a:lnTo>
                <a:close/>
              </a:path>
            </a:pathLst>
          </a:cu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B1747CFD-8516-2498-4D5C-3A7C6AF16DA8}"/>
              </a:ext>
            </a:extLst>
          </p:cNvPr>
          <p:cNvCxnSpPr/>
          <p:nvPr>
            <p:custDataLst>
              <p:tags r:id="rId9"/>
            </p:custDataLst>
          </p:nvPr>
        </p:nvCxnSpPr>
        <p:spPr bwMode="gray">
          <a:xfrm>
            <a:off x="2803525" y="2324100"/>
            <a:ext cx="0" cy="3435350"/>
          </a:xfrm>
          <a:prstGeom prst="line">
            <a:avLst/>
          </a:prstGeom>
          <a:ln w="6350" cap="flat" cmpd="sng" algn="ctr">
            <a:solidFill>
              <a:schemeClr val="tx2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7986EAC4-BEA8-CDEF-6B93-0410C30DC6D9}"/>
              </a:ext>
            </a:extLst>
          </p:cNvPr>
          <p:cNvCxnSpPr/>
          <p:nvPr>
            <p:custDataLst>
              <p:tags r:id="rId10"/>
            </p:custDataLst>
          </p:nvPr>
        </p:nvCxnSpPr>
        <p:spPr bwMode="gray">
          <a:xfrm>
            <a:off x="4686300" y="2324100"/>
            <a:ext cx="0" cy="3435350"/>
          </a:xfrm>
          <a:prstGeom prst="line">
            <a:avLst/>
          </a:prstGeom>
          <a:ln w="6350" cap="flat" cmpd="sng" algn="ctr">
            <a:solidFill>
              <a:schemeClr val="tx2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B4649377-F6DA-E8FA-3F4D-941479924820}"/>
              </a:ext>
            </a:extLst>
          </p:cNvPr>
          <p:cNvCxnSpPr/>
          <p:nvPr>
            <p:custDataLst>
              <p:tags r:id="rId11"/>
            </p:custDataLst>
          </p:nvPr>
        </p:nvCxnSpPr>
        <p:spPr bwMode="gray">
          <a:xfrm>
            <a:off x="922338" y="4384675"/>
            <a:ext cx="6224588" cy="0"/>
          </a:xfrm>
          <a:prstGeom prst="line">
            <a:avLst/>
          </a:prstGeom>
          <a:noFill/>
          <a:ln w="6350" cap="flat" cmpd="sng" algn="ctr">
            <a:solidFill>
              <a:schemeClr val="tx2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F215545B-823D-BF8E-FBCE-C8B0127478DF}"/>
              </a:ext>
            </a:extLst>
          </p:cNvPr>
          <p:cNvCxnSpPr/>
          <p:nvPr>
            <p:custDataLst>
              <p:tags r:id="rId12"/>
            </p:custDataLst>
          </p:nvPr>
        </p:nvCxnSpPr>
        <p:spPr bwMode="gray">
          <a:xfrm>
            <a:off x="2803525" y="5759450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C85A10B7-11B5-4868-1304-6B091C930F3B}"/>
              </a:ext>
            </a:extLst>
          </p:cNvPr>
          <p:cNvCxnSpPr/>
          <p:nvPr>
            <p:custDataLst>
              <p:tags r:id="rId13"/>
            </p:custDataLst>
          </p:nvPr>
        </p:nvCxnSpPr>
        <p:spPr bwMode="gray">
          <a:xfrm>
            <a:off x="922338" y="5759450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94ED4EA3-7C96-E943-26DE-3C7FAD3A6111}"/>
              </a:ext>
            </a:extLst>
          </p:cNvPr>
          <p:cNvCxnSpPr/>
          <p:nvPr>
            <p:custDataLst>
              <p:tags r:id="rId14"/>
            </p:custDataLst>
          </p:nvPr>
        </p:nvCxnSpPr>
        <p:spPr bwMode="gray">
          <a:xfrm>
            <a:off x="1863725" y="5759450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0DA5614B-D7E5-5522-41B6-955619B5632E}"/>
              </a:ext>
            </a:extLst>
          </p:cNvPr>
          <p:cNvCxnSpPr/>
          <p:nvPr>
            <p:custDataLst>
              <p:tags r:id="rId15"/>
            </p:custDataLst>
          </p:nvPr>
        </p:nvCxnSpPr>
        <p:spPr bwMode="gray">
          <a:xfrm>
            <a:off x="3744913" y="5759450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F2DBEF67-E7BB-7263-3A39-DD47DB179677}"/>
              </a:ext>
            </a:extLst>
          </p:cNvPr>
          <p:cNvCxnSpPr/>
          <p:nvPr>
            <p:custDataLst>
              <p:tags r:id="rId16"/>
            </p:custDataLst>
          </p:nvPr>
        </p:nvCxnSpPr>
        <p:spPr bwMode="gray">
          <a:xfrm>
            <a:off x="4686300" y="5759450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D7AAAF0E-6640-9886-7331-63FA7E9EAF17}"/>
              </a:ext>
            </a:extLst>
          </p:cNvPr>
          <p:cNvCxnSpPr/>
          <p:nvPr>
            <p:custDataLst>
              <p:tags r:id="rId17"/>
            </p:custDataLst>
          </p:nvPr>
        </p:nvCxnSpPr>
        <p:spPr bwMode="gray">
          <a:xfrm>
            <a:off x="6205538" y="5759450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445E93A5-642F-785D-68AC-02212E3E8230}"/>
              </a:ext>
            </a:extLst>
          </p:cNvPr>
          <p:cNvCxnSpPr/>
          <p:nvPr>
            <p:custDataLst>
              <p:tags r:id="rId18"/>
            </p:custDataLst>
          </p:nvPr>
        </p:nvCxnSpPr>
        <p:spPr bwMode="gray">
          <a:xfrm>
            <a:off x="7146925" y="5759450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Chart 3">
            <a:extLst>
              <a:ext uri="{FF2B5EF4-FFF2-40B4-BE49-F238E27FC236}">
                <a16:creationId xmlns:a16="http://schemas.microsoft.com/office/drawing/2014/main" id="{FAAB9D52-9AAB-45AC-9118-811708DD0371}"/>
              </a:ext>
            </a:extLst>
          </p:cNvPr>
          <p:cNvGraphicFramePr/>
          <p:nvPr>
            <p:custDataLst>
              <p:tags r:id="rId19"/>
            </p:custDataLst>
            <p:extLst/>
          </p:nvPr>
        </p:nvGraphicFramePr>
        <p:xfrm>
          <a:off x="244475" y="2117725"/>
          <a:ext cx="6985000" cy="3859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7"/>
          </a:graphicData>
        </a:graphic>
      </p:graphicFrame>
      <p:sp>
        <p:nvSpPr>
          <p:cNvPr id="587" name="Text Placeholder 2">
            <a:extLst>
              <a:ext uri="{FF2B5EF4-FFF2-40B4-BE49-F238E27FC236}">
                <a16:creationId xmlns:a16="http://schemas.microsoft.com/office/drawing/2014/main" id="{9C298B3F-76B9-DD24-F99C-F38530A283CB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554412" y="5876925"/>
            <a:ext cx="3810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FD7DF2E-4015-4BB8-A435-B041B8C9B88E}" type="datetime'''''''''''''+''''''''''''''''5''''''%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+5%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88" name="Text Placeholder 2">
            <a:extLst>
              <a:ext uri="{FF2B5EF4-FFF2-40B4-BE49-F238E27FC236}">
                <a16:creationId xmlns:a16="http://schemas.microsoft.com/office/drawing/2014/main" id="{B763CF08-EF85-0154-E483-1CD89858E02E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57700" y="5876925"/>
            <a:ext cx="4587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98CBBB6-4D4B-40F6-9E4C-C63894D161C5}" type="datetime'+''''''''''''''''''''''''''''''1''''''''''''''''0''''%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+10%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89" name="Text Placeholder 2">
            <a:extLst>
              <a:ext uri="{FF2B5EF4-FFF2-40B4-BE49-F238E27FC236}">
                <a16:creationId xmlns:a16="http://schemas.microsoft.com/office/drawing/2014/main" id="{FAF66C06-B5E5-C60C-1929-99C3EC26C3A0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5961063" y="5876925"/>
            <a:ext cx="4905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475ED2F-BE50-42D5-9185-56F80B5C6748}" type="datetime'''''+3''''''''''''''''''''''''''''''''''''5%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+35%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90" name="Text Placeholder 2">
            <a:extLst>
              <a:ext uri="{FF2B5EF4-FFF2-40B4-BE49-F238E27FC236}">
                <a16:creationId xmlns:a16="http://schemas.microsoft.com/office/drawing/2014/main" id="{DEBB1FD4-7F1C-10A0-1A61-60BEE8602854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6897688" y="5876925"/>
            <a:ext cx="4984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B984F91-BF8F-46F5-814A-EB04C8038201}" type="datetime'+''''''''''''''''''''''''''4''''''0''''''''''%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+40%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91" name="Text Placeholder 2">
            <a:extLst>
              <a:ext uri="{FF2B5EF4-FFF2-40B4-BE49-F238E27FC236}">
                <a16:creationId xmlns:a16="http://schemas.microsoft.com/office/drawing/2014/main" id="{FAF2EC01-F52F-2A84-1388-AA42BF248D91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708025" y="5876925"/>
            <a:ext cx="4302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757DC72B-E153-4F62-A93D-2ABBCFD73D93}" type="datetime'''''-''''''''''''''''''1''''''''''''0''''''''''''%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-10%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92" name="Text Placeholder 2">
            <a:extLst>
              <a:ext uri="{FF2B5EF4-FFF2-40B4-BE49-F238E27FC236}">
                <a16:creationId xmlns:a16="http://schemas.microsoft.com/office/drawing/2014/main" id="{2A8C8505-94CE-FED5-89E7-4F9F4FE9B102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1687513" y="5876925"/>
            <a:ext cx="352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6931DE2-C6E0-4B59-9DFA-23D730805F5C}" type="datetime'''''''-''5''''''''''''''''''%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-5%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93" name="Text Placeholder 2">
            <a:extLst>
              <a:ext uri="{FF2B5EF4-FFF2-40B4-BE49-F238E27FC236}">
                <a16:creationId xmlns:a16="http://schemas.microsoft.com/office/drawing/2014/main" id="{60FCD046-3A20-8FE8-3E31-F7B5CDB76BCE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2670174" y="5876925"/>
            <a:ext cx="2667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B0B2FC97-86B9-417D-AF03-DCF705C05729}" type="datetime'0''''''''''%''''''''''''''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0%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 useBgFill="1">
        <p:nvSpPr>
          <p:cNvPr id="19" name="任意多边形: 形状 18">
            <a:extLst>
              <a:ext uri="{FF2B5EF4-FFF2-40B4-BE49-F238E27FC236}">
                <a16:creationId xmlns:a16="http://schemas.microsoft.com/office/drawing/2014/main" id="{9D73A916-B6CD-4EE1-899D-B9EFBE6BB797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5492750" y="5686425"/>
            <a:ext cx="96839" cy="146051"/>
          </a:xfrm>
          <a:custGeom>
            <a:avLst/>
            <a:gdLst/>
            <a:ahLst/>
            <a:cxnLst/>
            <a:rect l="0" t="0" r="0" b="0"/>
            <a:pathLst>
              <a:path w="96839" h="146051">
                <a:moveTo>
                  <a:pt x="96838" y="0"/>
                </a:moveTo>
                <a:lnTo>
                  <a:pt x="57150" y="146050"/>
                </a:lnTo>
                <a:lnTo>
                  <a:pt x="0" y="146050"/>
                </a:lnTo>
                <a:lnTo>
                  <a:pt x="39688" y="0"/>
                </a:lnTo>
                <a:close/>
              </a:path>
            </a:pathLst>
          </a:custGeom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FA1F61F5-176F-4FFA-B346-ACA4F43339B9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5492750" y="5686425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DF750D0-A924-4196-93DD-8B13D542CDFF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5549900" y="5686425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97" name="Text Placeholder 2">
            <a:extLst>
              <a:ext uri="{FF2B5EF4-FFF2-40B4-BE49-F238E27FC236}">
                <a16:creationId xmlns:a16="http://schemas.microsoft.com/office/drawing/2014/main" id="{A00156DD-8C75-3DD6-100B-F941FD802DDA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2009775" y="3697288"/>
            <a:ext cx="1036638" cy="212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AD01A58-ECFF-47D4-9D36-B305E0260F9F}" type="datetime'''C''''om''''p''''a''n''''''''''''''y'''' ''9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Company 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98" name="Text Placeholder 2">
            <a:extLst>
              <a:ext uri="{FF2B5EF4-FFF2-40B4-BE49-F238E27FC236}">
                <a16:creationId xmlns:a16="http://schemas.microsoft.com/office/drawing/2014/main" id="{5958EE6A-AFE2-8856-BF5D-1EB5EE828124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1844675" y="4710113"/>
            <a:ext cx="1116013" cy="212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25400" tIns="0" rIns="2540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49A3703-842D-4B39-8990-0FC6712EEC2A}" type="datetime'''C''''om''''''''''''''''''''''p''''''''any'''' 10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Company 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99" name="Text Placeholder 2">
            <a:extLst>
              <a:ext uri="{FF2B5EF4-FFF2-40B4-BE49-F238E27FC236}">
                <a16:creationId xmlns:a16="http://schemas.microsoft.com/office/drawing/2014/main" id="{42EF8D92-D65D-1AF6-4D94-E62A895D2BA4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4622800" y="4044950"/>
            <a:ext cx="1074738" cy="212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B1DD24E-A2F2-40E4-832A-FAB2B9F07317}" type="datetime'''''Co''''''''''mpany'''''' ''''''''1''''''''''''''''1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Company 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0" name="Text Placeholder 2">
            <a:extLst>
              <a:ext uri="{FF2B5EF4-FFF2-40B4-BE49-F238E27FC236}">
                <a16:creationId xmlns:a16="http://schemas.microsoft.com/office/drawing/2014/main" id="{38B63835-EC0C-5F5E-F378-C76782BA85E0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1293813" y="4519613"/>
            <a:ext cx="1111250" cy="2127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/>
        </p:spPr>
        <p:txBody>
          <a:bodyPr vert="horz" wrap="none" lIns="25400" tIns="0" rIns="2540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48731DE-B736-46D7-AA15-904C71096D69}" type="datetime'''Com''''''''''''''p''''''''a''ny 1''''''''''''''''''2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Company 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1" name="Text Placeholder 2">
            <a:extLst>
              <a:ext uri="{FF2B5EF4-FFF2-40B4-BE49-F238E27FC236}">
                <a16:creationId xmlns:a16="http://schemas.microsoft.com/office/drawing/2014/main" id="{5A7E04CF-7118-97B9-2113-6C1FB56F14C4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1706563" y="5324475"/>
            <a:ext cx="11096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0C3E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3110E19-19DD-4536-B5AE-EEC080CF6E49}" type="datetime'''''''C''''''''o''m''p''a''''''''ny'''''''''''''' ''13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Company 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2" name="Text Placeholder 2">
            <a:extLst>
              <a:ext uri="{FF2B5EF4-FFF2-40B4-BE49-F238E27FC236}">
                <a16:creationId xmlns:a16="http://schemas.microsoft.com/office/drawing/2014/main" id="{90E28619-7E90-89B8-8169-E0CF1A7302F9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5499100" y="4662488"/>
            <a:ext cx="10382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1E2274A6-4445-40F9-ABC5-1BEFBA680C10}" type="datetime'C''''o''m''''''''''pa''''''''''''ny'' ''''''''''''''''''5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Company 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3" name="Text Placeholder 2">
            <a:extLst>
              <a:ext uri="{FF2B5EF4-FFF2-40B4-BE49-F238E27FC236}">
                <a16:creationId xmlns:a16="http://schemas.microsoft.com/office/drawing/2014/main" id="{1B0D7ED5-4E97-C329-5766-C223DC349E97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2954338" y="2506663"/>
            <a:ext cx="10398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CFE1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E9F3E11-651C-4AFF-A93A-219C32383082}" type="datetime'''''''''''Co''''''m''pan''''''''''''''''y'''' 4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Company 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4" name="Text Placeholder 2">
            <a:extLst>
              <a:ext uri="{FF2B5EF4-FFF2-40B4-BE49-F238E27FC236}">
                <a16:creationId xmlns:a16="http://schemas.microsoft.com/office/drawing/2014/main" id="{9C8A361B-3FCF-CF8F-9D22-A748A61C2479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3724274" y="3829050"/>
            <a:ext cx="1035050" cy="212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none" lIns="25400" tIns="0" rIns="2540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D7C7038-2CED-4ED5-8A13-2E42458562A5}" type="datetime'Co''''''mp''a''''''''''''''''''''''''n''''''y'' ''''''''3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Company 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5" name="Text Placeholder 2">
            <a:extLst>
              <a:ext uri="{FF2B5EF4-FFF2-40B4-BE49-F238E27FC236}">
                <a16:creationId xmlns:a16="http://schemas.microsoft.com/office/drawing/2014/main" id="{6F460FF3-5DAF-8CAF-5581-79FAC6345C94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2824162" y="4008438"/>
            <a:ext cx="1036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8F9D4D7-C0C6-4F01-B632-37412C2DF588}" type="datetime'''C''o''m''''p''''''''''''''''''''''an''''y'''' ''2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Company 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6" name="Text Placeholder 2">
            <a:extLst>
              <a:ext uri="{FF2B5EF4-FFF2-40B4-BE49-F238E27FC236}">
                <a16:creationId xmlns:a16="http://schemas.microsoft.com/office/drawing/2014/main" id="{8A1A9FEF-D42A-0367-37AC-2555C062A840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5768975" y="2932113"/>
            <a:ext cx="1036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4314DD3-51B9-4B4A-B606-41C585186532}" type="datetime'''''''''''''''Co''''''''''mp''''''''''''a''ny'''' ''6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Company 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7" name="Text Placeholder 2">
            <a:extLst>
              <a:ext uri="{FF2B5EF4-FFF2-40B4-BE49-F238E27FC236}">
                <a16:creationId xmlns:a16="http://schemas.microsoft.com/office/drawing/2014/main" id="{D6E06974-4EE9-AEE5-DED7-0487AC84BCAA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1604963" y="3208338"/>
            <a:ext cx="10001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D7D9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0649E75-A52A-4E46-999E-D3AA31692927}" type="datetime'C''''om''''''''''p''''''''a''''ny'' ''1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Company 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8" name="Text Placeholder 2">
            <a:extLst>
              <a:ext uri="{FF2B5EF4-FFF2-40B4-BE49-F238E27FC236}">
                <a16:creationId xmlns:a16="http://schemas.microsoft.com/office/drawing/2014/main" id="{59A5AF70-3F77-7DB0-EF8B-AD6D9F0D8A96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368300" y="1862138"/>
            <a:ext cx="14652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150D41CF-8E87-4FD0-965B-5F691E07E39F}" type="datetime'''''R''''''''e''t''u''r''''n o''''''n ''''''''cap''it''''al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Return on capital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9" name="Text Placeholder 2">
            <a:extLst>
              <a:ext uri="{FF2B5EF4-FFF2-40B4-BE49-F238E27FC236}">
                <a16:creationId xmlns:a16="http://schemas.microsoft.com/office/drawing/2014/main" id="{A452ABDE-54BF-C9E2-F039-4E4D3FE4F202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7539038" y="5334000"/>
            <a:ext cx="688975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479F1A3-73AC-41CF-B6DC-BA664796A612}" type="datetime'3Y&#10;''''''''''r''''e''ve''nu''''''''''''e&#10;C''AG''R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3Y
revenue
CAGR</a:t>
            </a:fld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</a:b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10" name="Text Placeholder 2">
            <a:extLst>
              <a:ext uri="{FF2B5EF4-FFF2-40B4-BE49-F238E27FC236}">
                <a16:creationId xmlns:a16="http://schemas.microsoft.com/office/drawing/2014/main" id="{6120B9BF-D7C7-050E-E6AC-A3469BB6F4D5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2836862" y="5537200"/>
            <a:ext cx="10223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F1B5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5221B33-9ECF-4F18-976E-453607DE9D50}" type="datetime'''Co''''''''''mp''''''''''''a''''''''n''''''''y'''''''' ''7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Company 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11" name="Text Placeholder 2">
            <a:extLst>
              <a:ext uri="{FF2B5EF4-FFF2-40B4-BE49-F238E27FC236}">
                <a16:creationId xmlns:a16="http://schemas.microsoft.com/office/drawing/2014/main" id="{4574DC74-248D-8197-8B15-F893E9DB50D4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3790950" y="4732338"/>
            <a:ext cx="10398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B2DCCE4F-95C4-4130-A983-00FEF7AF6981}" type="datetime'''''Co''''''m''''p''a''''n''y'''''''''''' 8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Company 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4B7D3763-1E92-3647-B72B-7ED07A7BCA38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>
            <a:off x="7232650" y="2387600"/>
            <a:ext cx="161925" cy="1619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95C97046-9F98-7578-43A0-0CADEF7E22A7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7232650" y="2620963"/>
            <a:ext cx="161925" cy="161925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A9667F15-C4DD-1AB0-E941-692C520B98D9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>
            <a:off x="7232650" y="2854325"/>
            <a:ext cx="161925" cy="161925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15" name="Text Placeholder 2">
            <a:extLst>
              <a:ext uri="{FF2B5EF4-FFF2-40B4-BE49-F238E27FC236}">
                <a16:creationId xmlns:a16="http://schemas.microsoft.com/office/drawing/2014/main" id="{78D9F252-16F9-A044-3488-DD5B1D5896EB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7472362" y="2384425"/>
            <a:ext cx="5159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697105F-7ABF-474C-ACC6-55887D029E5D}" type="datetime'''''''''''E''''''''ner''''''''''g''''''''''''''''''''''y'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Energy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16" name="Text Placeholder 2">
            <a:extLst>
              <a:ext uri="{FF2B5EF4-FFF2-40B4-BE49-F238E27FC236}">
                <a16:creationId xmlns:a16="http://schemas.microsoft.com/office/drawing/2014/main" id="{55FBF276-2052-5730-C3E8-7D62363DA887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7472363" y="2617788"/>
            <a:ext cx="4953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78F68CC-160A-46F4-8328-DCEE9DD13F1E}" type="datetime'''''''M''''''i''nin''''''''''''''''''''''''''''''''g'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Mining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17" name="Text Placeholder 2">
            <a:extLst>
              <a:ext uri="{FF2B5EF4-FFF2-40B4-BE49-F238E27FC236}">
                <a16:creationId xmlns:a16="http://schemas.microsoft.com/office/drawing/2014/main" id="{DFC0B400-24C9-A4B3-8793-32126E880E08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7472363" y="2851150"/>
            <a:ext cx="6572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487C65B-B10B-4789-A53E-E022FE8C9DA6}" type="datetime'L''''''''''og''''''''''''''''''is''''''''''''''''''''tics'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Logistics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007F437A-5300-7720-268C-26A3A4A488EC}"/>
              </a:ext>
            </a:extLst>
          </p:cNvPr>
          <p:cNvSpPr/>
          <p:nvPr>
            <p:custDataLst>
              <p:tags r:id="rId51"/>
            </p:custDataLst>
          </p:nvPr>
        </p:nvSpPr>
        <p:spPr bwMode="auto">
          <a:xfrm>
            <a:off x="7212013" y="3159125"/>
            <a:ext cx="282575" cy="28257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19" name="Text Placeholder 2">
            <a:extLst>
              <a:ext uri="{FF2B5EF4-FFF2-40B4-BE49-F238E27FC236}">
                <a16:creationId xmlns:a16="http://schemas.microsoft.com/office/drawing/2014/main" id="{75CE33E6-D61A-1ECD-E9E8-F70850BDBC65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7550150" y="3216275"/>
            <a:ext cx="5953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Size 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revenue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61A896-07A5-43D7-9F20-0746E3FE8006}"/>
              </a:ext>
            </a:extLst>
          </p:cNvPr>
          <p:cNvSpPr txBox="1"/>
          <p:nvPr/>
        </p:nvSpPr>
        <p:spPr>
          <a:xfrm>
            <a:off x="6205538" y="770562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rgbClr val="575757"/>
                </a:solidFill>
              </a:rPr>
              <a:t>请手动填入图表内数据</a:t>
            </a:r>
            <a:endParaRPr lang="zh-CN" altLang="en-US" dirty="0" err="1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69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7xev35ZTv9RIeawMbrJg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9js21aznHYkf6aoja9G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7He2_X.GtFv1Bv_X1Pv1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UcDrDOWIzGMUxFFGr5S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rPIg1rCXhDJaNRk.Fxi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nlrbU0d1F4.wWEW5IfG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Kp_0N1943dJiC826Lw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QGQqdhBz0iPofwTNfTo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HbGgU2L90c_RG5kueaj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JZxUMtKkluNxpcoX2A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Q220FbTYjeliT3DoBXh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GAFe9SLlcXJvJWsLRLE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SOOK8i_Xc6iqATDEquMC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sCYyewKiDt_6wWKrs6K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aj2qwug_4wZRJyfob2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SuNw3Shj1yyIZLmGw3P_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1vvAY2riouSXs8.xO2i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5Ku_eVQIcCkfcHmFVdw5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ElMeOqW24pL3X3sgeSW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mdz84F0ytwTkEp6I8bJ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mZLLWW4SNCOaBX1Ox.d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j37SSywX7nofx6drXrUv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46c21GsmxI5rrR9HDtA8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7WTIW1hRXNu8oghARU1L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4qTyyiKeP6TQOkWn7nZt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38t6zTEsk0a.JNZxkri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XKvukYAEIDKFERWI0b1W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JaBKWXnUP6CyHkuQzJb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4zKhPpp2hXss7UgO4oCI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Hcvr6lwPOGlqau5zx_h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6G9L3LEl7U5MARjT0us3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9ia9Mfkv6ueiMIKdq6qR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69_Q_l8OoqjiY1H4qXGM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Od8NsNpmnuOdzIEHuvt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5D0uaQv2KrIr787ZQsn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SeOe73s_cfgWuoohgRq3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LuVgyS90HzZcfPYMHtP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jeYx2Wd3DvRU8DvzLUDH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gY.sGRm887Zvw5rqxa0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PLvvidRckUeicCHd7oh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NEob77K2HlHFpIlvIpU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JEB4gyu38YDAPaS7Xuf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_1I4SLlXZdQigFMOl9U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Jswda6Og1N.VsgtDC4k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zQtQvoevjhvkSZZHVZD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XyNNtlDtlrDoHb1aqz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qqzcxE546hI.OfGFHnz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KoHjEqECRMVJ06XHl2rQ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nXq_oAQaFObrfGhXlBC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NVJhvFQ67htQXVv98G7w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宽屏</PresentationFormat>
  <Paragraphs>37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2025-09-10T07:20:45Z</dcterms:created>
  <dcterms:modified xsi:type="dcterms:W3CDTF">2025-09-10T07:21:33Z</dcterms:modified>
</cp:coreProperties>
</file>