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49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6114C-61F4-483E-BAB7-14753483907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EE171-87C2-489C-90FE-1A89459E7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7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F249-C905-46EB-BBC0-1ACEE3CCF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BA384-A38F-4BAD-A0F1-B3098D67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BFAEF-A94F-4FCC-9AFB-1BF8C32D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8DA69-1123-457F-9F90-55D2DBF8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AE866-B537-4EF4-ACCA-D2B35F03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01C8F-B965-4914-8913-484BC0CE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66F75-EC3F-47EC-8F17-B5715FE3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B1EA2-0850-4BD7-BACF-C1B5ADDC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803A5-1E96-47C7-BCC3-6E853C9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ED2C8-71AF-4AB5-BB78-0AB6BEF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6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7DB40-ED0A-44FF-8C27-C103025B1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E2723-6197-4423-8A21-1024CEB55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27BDF-8868-4C42-951A-54BDD239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B43F7-6FE5-41C9-898B-C857DF4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3EE29-6705-4813-AA94-7D5D1793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1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65318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248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7DE9-AC39-47B6-BAE3-D90EF501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BC2EF-FE2A-4FD5-AC0F-C809770F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77DEB-1538-475C-AB89-D6238F8C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59287-4503-4043-99C2-D0B24E97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553B4-4FF5-46E7-846F-238852F4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8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C9B94-6A2D-4B25-AA17-437781D4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F2DA3-7DC5-4322-B042-94B0C5A8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081FA-D56A-443A-B239-662CAD11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40974-B2B2-4F42-A0D3-5591113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59C56-E155-4CD2-86B9-8B8465D0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9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C59F6-0A81-4EE2-91DB-6B257150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5971D-114D-4FCD-9EEC-00A85FA3E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4A054-D615-4AC1-9E56-AF31D3D3E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D7A88-815A-4D87-B95C-A98294D6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DACCA-AD78-44CF-B866-75CA5AA9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C439D-F18F-4011-B6D7-89C1E587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7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AEAFD-35DF-4AAF-AC09-EEB51CF4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FE60A-4545-4BB1-BBA8-4953A1C9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7F9DF-0BF5-4986-9068-F32BD3186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91AFD1-008A-46A6-97C3-E43B81ACE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084C90-184D-4925-830C-BC17F84C4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66C95-984F-4F1E-885E-2CB76549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B85CF9-50CD-4828-AF72-FE42C321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B3C178-91D5-4BF3-B8A7-B6E60D94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9951B-D044-418A-9143-8D316038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C21FD-BA72-49DE-B758-423B6633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D1704-8972-4644-BF78-9007209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33A856-79AD-4DD5-92E6-020856B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1ECF9-A1DA-4FAF-BE92-30DAAC0D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3D27F9-0C1F-4669-8C61-24B2B916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543DA-D5A4-4650-A273-2E9240DD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B1848-316B-4890-907A-A7B066B6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AC44C-0D51-4311-86FA-D32ADF67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E599B-2870-4A5D-9EA8-C36F29A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E94C5-6867-4E74-A166-E94BDE11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1DE7D-0265-4037-BCC1-57F5573E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9A27E-1C95-47C8-9F11-3025A18B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FA7E4-9D73-4FCF-9DA9-AF921155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A76A10-E00A-4911-B5C8-43CD0EDB5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60E9F1-C4AF-4541-BF18-82294E497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9A06F-C7C2-4DAA-B099-3B813597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BB32A-ED02-4164-97C9-59728AB1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BD457-E39E-4DD9-8971-4B4446CD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6D5C4E-E45E-448F-99B4-8FB4A60B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9E0D1-63B7-44C9-AB42-7D2C51CB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92F91-195C-4FF3-99E5-4C1E8987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B39C-77E1-47D3-9E5F-11DC63DDFF1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3B798-56C6-4AE0-94EC-953B03DD9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BD3C5-0612-4E71-9BB7-F939C7C6D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2A02-76D3-48E2-AA40-13A454DF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3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8578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63" Type="http://schemas.openxmlformats.org/officeDocument/2006/relationships/tags" Target="../tags/tag66.xml"/><Relationship Id="rId68" Type="http://schemas.openxmlformats.org/officeDocument/2006/relationships/tags" Target="../tags/tag71.xml"/><Relationship Id="rId84" Type="http://schemas.openxmlformats.org/officeDocument/2006/relationships/image" Target="../media/image9.png"/><Relationship Id="rId16" Type="http://schemas.openxmlformats.org/officeDocument/2006/relationships/tags" Target="../tags/tag19.xml"/><Relationship Id="rId11" Type="http://schemas.openxmlformats.org/officeDocument/2006/relationships/tags" Target="../tags/tag14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53" Type="http://schemas.openxmlformats.org/officeDocument/2006/relationships/tags" Target="../tags/tag56.xml"/><Relationship Id="rId58" Type="http://schemas.openxmlformats.org/officeDocument/2006/relationships/tags" Target="../tags/tag61.xml"/><Relationship Id="rId74" Type="http://schemas.openxmlformats.org/officeDocument/2006/relationships/tags" Target="../tags/tag77.xml"/><Relationship Id="rId79" Type="http://schemas.openxmlformats.org/officeDocument/2006/relationships/image" Target="../media/image4.emf"/><Relationship Id="rId5" Type="http://schemas.openxmlformats.org/officeDocument/2006/relationships/tags" Target="../tags/tag8.xml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tags" Target="../tags/tag59.xml"/><Relationship Id="rId64" Type="http://schemas.openxmlformats.org/officeDocument/2006/relationships/tags" Target="../tags/tag67.xml"/><Relationship Id="rId69" Type="http://schemas.openxmlformats.org/officeDocument/2006/relationships/tags" Target="../tags/tag72.xml"/><Relationship Id="rId77" Type="http://schemas.openxmlformats.org/officeDocument/2006/relationships/notesSlide" Target="../notesSlides/notesSlide1.xml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72" Type="http://schemas.openxmlformats.org/officeDocument/2006/relationships/tags" Target="../tags/tag75.xml"/><Relationship Id="rId80" Type="http://schemas.openxmlformats.org/officeDocument/2006/relationships/image" Target="../media/image5.png"/><Relationship Id="rId85" Type="http://schemas.openxmlformats.org/officeDocument/2006/relationships/image" Target="../media/image10.svg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tags" Target="../tags/tag62.xml"/><Relationship Id="rId67" Type="http://schemas.openxmlformats.org/officeDocument/2006/relationships/tags" Target="../tags/tag70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62" Type="http://schemas.openxmlformats.org/officeDocument/2006/relationships/tags" Target="../tags/tag65.xml"/><Relationship Id="rId70" Type="http://schemas.openxmlformats.org/officeDocument/2006/relationships/tags" Target="../tags/tag73.xml"/><Relationship Id="rId75" Type="http://schemas.openxmlformats.org/officeDocument/2006/relationships/tags" Target="../tags/tag78.xml"/><Relationship Id="rId83" Type="http://schemas.openxmlformats.org/officeDocument/2006/relationships/image" Target="../media/image8.sv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tags" Target="../tags/tag60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Relationship Id="rId60" Type="http://schemas.openxmlformats.org/officeDocument/2006/relationships/tags" Target="../tags/tag63.xml"/><Relationship Id="rId65" Type="http://schemas.openxmlformats.org/officeDocument/2006/relationships/tags" Target="../tags/tag68.xml"/><Relationship Id="rId73" Type="http://schemas.openxmlformats.org/officeDocument/2006/relationships/tags" Target="../tags/tag76.xml"/><Relationship Id="rId78" Type="http://schemas.openxmlformats.org/officeDocument/2006/relationships/oleObject" Target="../embeddings/oleObject5.bin"/><Relationship Id="rId81" Type="http://schemas.openxmlformats.org/officeDocument/2006/relationships/image" Target="../media/image6.sv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9" Type="http://schemas.openxmlformats.org/officeDocument/2006/relationships/tags" Target="../tags/tag42.xml"/><Relationship Id="rId34" Type="http://schemas.openxmlformats.org/officeDocument/2006/relationships/tags" Target="../tags/tag37.xml"/><Relationship Id="rId50" Type="http://schemas.openxmlformats.org/officeDocument/2006/relationships/tags" Target="../tags/tag53.xml"/><Relationship Id="rId55" Type="http://schemas.openxmlformats.org/officeDocument/2006/relationships/tags" Target="../tags/tag58.xml"/><Relationship Id="rId76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71" Type="http://schemas.openxmlformats.org/officeDocument/2006/relationships/tags" Target="../tags/tag74.xml"/><Relationship Id="rId2" Type="http://schemas.openxmlformats.org/officeDocument/2006/relationships/tags" Target="../tags/tag5.xml"/><Relationship Id="rId29" Type="http://schemas.openxmlformats.org/officeDocument/2006/relationships/tags" Target="../tags/tag32.xml"/><Relationship Id="rId24" Type="http://schemas.openxmlformats.org/officeDocument/2006/relationships/tags" Target="../tags/tag27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66" Type="http://schemas.openxmlformats.org/officeDocument/2006/relationships/tags" Target="../tags/tag69.xml"/><Relationship Id="rId61" Type="http://schemas.openxmlformats.org/officeDocument/2006/relationships/tags" Target="../tags/tag64.xml"/><Relationship Id="rId8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78" imgW="349" imgH="350" progId="TCLayout.ActiveDocument.1">
                  <p:embed/>
                </p:oleObj>
              </mc:Choice>
              <mc:Fallback>
                <p:oleObj name="think-cell 幻灯片" r:id="rId7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79" name="Rechteck 81">
            <a:extLst>
              <a:ext uri="{FF2B5EF4-FFF2-40B4-BE49-F238E27FC236}">
                <a16:creationId xmlns:a16="http://schemas.microsoft.com/office/drawing/2014/main" id="{336DC19A-5DE6-CAA5-96B7-5AA36E35630F}"/>
              </a:ext>
            </a:extLst>
          </p:cNvPr>
          <p:cNvSpPr>
            <a:spLocks/>
          </p:cNvSpPr>
          <p:nvPr/>
        </p:nvSpPr>
        <p:spPr>
          <a:xfrm>
            <a:off x="422276" y="5068921"/>
            <a:ext cx="3509137" cy="985804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80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bulle</a:t>
            </a:r>
            <a:r>
              <a:rPr lang="en-US" sz="2400" dirty="0">
                <a:solidFill>
                  <a:srgbClr val="1A7449"/>
                </a:solidFill>
                <a:latin typeface="理想品牌字体 2022"/>
                <a:ea typeface="理想品牌字体 2022"/>
                <a:sym typeface="Futura"/>
              </a:rPr>
              <a:t>t_1,max_token=10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</a:t>
            </a: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_</a:t>
            </a:r>
            <a:r>
              <a:rPr lang="en-US" sz="1400" b="1" dirty="0" err="1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description,max_token</a:t>
            </a: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=20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80" name="Rechteck 82">
            <a:extLst>
              <a:ext uri="{FF2B5EF4-FFF2-40B4-BE49-F238E27FC236}">
                <a16:creationId xmlns:a16="http://schemas.microsoft.com/office/drawing/2014/main" id="{6C83DE36-07D9-8D61-A3E7-DAA0ACE623F8}"/>
              </a:ext>
            </a:extLst>
          </p:cNvPr>
          <p:cNvSpPr>
            <a:spLocks/>
          </p:cNvSpPr>
          <p:nvPr/>
        </p:nvSpPr>
        <p:spPr>
          <a:xfrm>
            <a:off x="4363412" y="5068921"/>
            <a:ext cx="3509137" cy="985804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80000" bIns="144000" rtlCol="0" anchor="ctr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{bullet_2,max_token=10}</a:t>
            </a:r>
          </a:p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{bullet_2_description,max_token=20}</a:t>
            </a:r>
            <a:endParaRPr lang="en-US" altLang="zh-CN" sz="1400" dirty="0">
              <a:solidFill>
                <a:srgbClr val="000000"/>
              </a:solidFill>
              <a:sym typeface="Futura"/>
            </a:endParaRPr>
          </a:p>
        </p:txBody>
      </p:sp>
      <p:sp>
        <p:nvSpPr>
          <p:cNvPr id="81" name="Rechteck 83">
            <a:extLst>
              <a:ext uri="{FF2B5EF4-FFF2-40B4-BE49-F238E27FC236}">
                <a16:creationId xmlns:a16="http://schemas.microsoft.com/office/drawing/2014/main" id="{6ACE365A-F807-0C2F-E7DE-6DAE3BEF57C4}"/>
              </a:ext>
            </a:extLst>
          </p:cNvPr>
          <p:cNvSpPr>
            <a:spLocks/>
          </p:cNvSpPr>
          <p:nvPr/>
        </p:nvSpPr>
        <p:spPr>
          <a:xfrm>
            <a:off x="8304550" y="5068921"/>
            <a:ext cx="3509137" cy="985804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180000" bIns="144000" rtlCol="0" anchor="ctr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{bullet_3,max_token=10}</a:t>
            </a:r>
          </a:p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{bullet_3_description,max_token=20}</a:t>
            </a:r>
            <a:endParaRPr lang="en-US" altLang="zh-CN" sz="1400" dirty="0">
              <a:solidFill>
                <a:srgbClr val="000000"/>
              </a:solidFill>
              <a:sym typeface="Futura"/>
            </a:endParaRPr>
          </a:p>
        </p:txBody>
      </p:sp>
      <p:pic>
        <p:nvPicPr>
          <p:cNvPr id="82" name="Grafik 84">
            <a:extLst>
              <a:ext uri="{FF2B5EF4-FFF2-40B4-BE49-F238E27FC236}">
                <a16:creationId xmlns:a16="http://schemas.microsoft.com/office/drawing/2014/main" id="{194149CC-4238-4A8C-9C55-9B2B688666E4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073780" y="5249740"/>
            <a:ext cx="624166" cy="624166"/>
          </a:xfrm>
          <a:prstGeom prst="rect">
            <a:avLst/>
          </a:prstGeom>
        </p:spPr>
      </p:pic>
      <p:pic>
        <p:nvPicPr>
          <p:cNvPr id="83" name="Grafik 85">
            <a:extLst>
              <a:ext uri="{FF2B5EF4-FFF2-40B4-BE49-F238E27FC236}">
                <a16:creationId xmlns:a16="http://schemas.microsoft.com/office/drawing/2014/main" id="{424BD534-8B31-7643-96D6-1CAE95890862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014915" y="5249740"/>
            <a:ext cx="624166" cy="624166"/>
          </a:xfrm>
          <a:prstGeom prst="rect">
            <a:avLst/>
          </a:prstGeom>
        </p:spPr>
      </p:pic>
      <p:pic>
        <p:nvPicPr>
          <p:cNvPr id="84" name="Grafik 86">
            <a:extLst>
              <a:ext uri="{FF2B5EF4-FFF2-40B4-BE49-F238E27FC236}">
                <a16:creationId xmlns:a16="http://schemas.microsoft.com/office/drawing/2014/main" id="{F2FA71A1-0898-6896-FA0E-4ED6FB66E84F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956054" y="5249740"/>
            <a:ext cx="624166" cy="624166"/>
          </a:xfrm>
          <a:prstGeom prst="rect">
            <a:avLst/>
          </a:prstGeom>
        </p:spPr>
      </p:pic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A11B11FB-5D40-AFB7-63A5-8D9AA7E7FD9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9901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project, projects, plan, planning</a:t>
            </a:r>
          </a:p>
        </p:txBody>
      </p:sp>
      <p:sp>
        <p:nvSpPr>
          <p:cNvPr id="86" name="Rectangle 520">
            <a:extLst>
              <a:ext uri="{FF2B5EF4-FFF2-40B4-BE49-F238E27FC236}">
                <a16:creationId xmlns:a16="http://schemas.microsoft.com/office/drawing/2014/main" id="{A00CDA47-4C60-394E-CA37-1AEE3DF64E3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7988" y="2009775"/>
            <a:ext cx="11406188" cy="3159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8" name="Rectangle 519">
            <a:extLst>
              <a:ext uri="{FF2B5EF4-FFF2-40B4-BE49-F238E27FC236}">
                <a16:creationId xmlns:a16="http://schemas.microsoft.com/office/drawing/2014/main" id="{48E1ACA2-6256-643B-8715-40DA0681B74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7988" y="2760663"/>
            <a:ext cx="11406188" cy="3302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859B3B6-4103-4FE4-BFA7-82FCC42ADA3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07988" y="3090863"/>
            <a:ext cx="11406188" cy="31115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0" name="Rectangle 36">
            <a:extLst>
              <a:ext uri="{FF2B5EF4-FFF2-40B4-BE49-F238E27FC236}">
                <a16:creationId xmlns:a16="http://schemas.microsoft.com/office/drawing/2014/main" id="{059650B8-9664-A4EF-8F4B-B62C736FA37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97351" y="2009775"/>
            <a:ext cx="1947863" cy="2346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1" name="Rectangle 11">
            <a:extLst>
              <a:ext uri="{FF2B5EF4-FFF2-40B4-BE49-F238E27FC236}">
                <a16:creationId xmlns:a16="http://schemas.microsoft.com/office/drawing/2014/main" id="{4CE26D2C-E7A2-15A4-07BA-42A9B1C60DF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65388" y="1562100"/>
            <a:ext cx="389572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DDBCA1-8EA9-40A6-ACDC-A7E1498D9628}" type="datetime'''''''''''''''''''''''''''''''''Q''''''''''''''''''''1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Q1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C3B42357-C5E1-4B4E-B1C5-2EA0C80A1A0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361113" y="1562100"/>
            <a:ext cx="393858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0599DE-EAEE-4067-9003-05D0EB60C692}" type="datetime'''''''''''''''''''''''''''Q''''''''''''''''''''''2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Q2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id="{7E4DEA50-77B3-B6ED-8166-AA470796204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465388" y="1785938"/>
            <a:ext cx="134143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D98E0B-3890-4383-A048-008BE346D4D8}" type="datetime'''''''''''''''''''J''''''''''''''''a''''n''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Jan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5FDECE1D-1D6F-ADFB-ED42-0E892E54CB33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806825" y="1785938"/>
            <a:ext cx="1212850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9A1551-8B79-4A11-929B-C55FCBE68E9C}" type="datetime'''''''''''''''''F''''''''''''''''''''''''''''''''''''''eb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Feb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BB4B637D-9311-2322-4BC2-759A2A7578B3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019675" y="1785938"/>
            <a:ext cx="134143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F33719-8BA8-42C1-9051-57F6E7A39697}" type="datetime'''''''''''''''''''''''M''''''''''''''''a''''''''''r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Mar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6" name="Rectangle 9">
            <a:extLst>
              <a:ext uri="{FF2B5EF4-FFF2-40B4-BE49-F238E27FC236}">
                <a16:creationId xmlns:a16="http://schemas.microsoft.com/office/drawing/2014/main" id="{1D447504-E464-F824-FE10-7B0E36376C2E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361113" y="1785938"/>
            <a:ext cx="129857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B56958-1A36-4F0E-95DE-0C0D2040DDB9}" type="datetime'''''''''''''A''''p''''''''''r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Apr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7" name="Rectangle 9">
            <a:extLst>
              <a:ext uri="{FF2B5EF4-FFF2-40B4-BE49-F238E27FC236}">
                <a16:creationId xmlns:a16="http://schemas.microsoft.com/office/drawing/2014/main" id="{F1718F93-E637-3AAC-0626-863C2AC4CA7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59688" y="1785938"/>
            <a:ext cx="134143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4EA86-432E-4C60-9EAB-D3293E80B871}" type="datetime'''''''''''M''''''''''''a''''''''''''''''''''''''''y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May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73534EA8-20F4-0DB5-603E-D7F8E95B4A3F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9001125" y="1785938"/>
            <a:ext cx="129857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52BE4B-4C12-4FF5-9931-CAF51EA6DFB4}" type="datetime'''J''''''''''''''''''''''''''u''''''''''''''''n''''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99" name="Straight Connector 557">
            <a:extLst>
              <a:ext uri="{FF2B5EF4-FFF2-40B4-BE49-F238E27FC236}">
                <a16:creationId xmlns:a16="http://schemas.microsoft.com/office/drawing/2014/main" id="{87A44C98-189D-635A-66F2-E7FF00C366A8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2465388" y="2009775"/>
            <a:ext cx="0" cy="23463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03">
            <a:extLst>
              <a:ext uri="{FF2B5EF4-FFF2-40B4-BE49-F238E27FC236}">
                <a16:creationId xmlns:a16="http://schemas.microsoft.com/office/drawing/2014/main" id="{F5428E0A-71F9-71C6-C16C-D42B6013DD0C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6361113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560">
            <a:extLst>
              <a:ext uri="{FF2B5EF4-FFF2-40B4-BE49-F238E27FC236}">
                <a16:creationId xmlns:a16="http://schemas.microsoft.com/office/drawing/2014/main" id="{5FD20293-5811-1B48-6F62-1DE97EF02484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11814175" y="2009775"/>
            <a:ext cx="0" cy="23463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554">
            <a:extLst>
              <a:ext uri="{FF2B5EF4-FFF2-40B4-BE49-F238E27FC236}">
                <a16:creationId xmlns:a16="http://schemas.microsoft.com/office/drawing/2014/main" id="{42524376-4DC9-688F-A8D5-7CA59E244E76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7988" y="2009775"/>
            <a:ext cx="0" cy="23463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556">
            <a:extLst>
              <a:ext uri="{FF2B5EF4-FFF2-40B4-BE49-F238E27FC236}">
                <a16:creationId xmlns:a16="http://schemas.microsoft.com/office/drawing/2014/main" id="{4103C1DE-CAF3-7831-D627-07575BFEA13A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10299700" y="2009775"/>
            <a:ext cx="0" cy="23463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39F4FC1A-A32F-61CD-6271-DC3E64C7732C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>
            <a:off x="9001125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875">
            <a:extLst>
              <a:ext uri="{FF2B5EF4-FFF2-40B4-BE49-F238E27FC236}">
                <a16:creationId xmlns:a16="http://schemas.microsoft.com/office/drawing/2014/main" id="{47028D10-A185-F8B4-EA44-56C667DED657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5019675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874">
            <a:extLst>
              <a:ext uri="{FF2B5EF4-FFF2-40B4-BE49-F238E27FC236}">
                <a16:creationId xmlns:a16="http://schemas.microsoft.com/office/drawing/2014/main" id="{93042F72-0CDA-E73D-2293-3F4FD6984DEE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3806825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876">
            <a:extLst>
              <a:ext uri="{FF2B5EF4-FFF2-40B4-BE49-F238E27FC236}">
                <a16:creationId xmlns:a16="http://schemas.microsoft.com/office/drawing/2014/main" id="{5E85359C-DC82-2BF4-1B73-0DA7F04C4645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7659688" y="2009775"/>
            <a:ext cx="0" cy="23463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585">
            <a:extLst>
              <a:ext uri="{FF2B5EF4-FFF2-40B4-BE49-F238E27FC236}">
                <a16:creationId xmlns:a16="http://schemas.microsoft.com/office/drawing/2014/main" id="{4CD84132-B794-7E82-510B-70270F09EF10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407988" y="3090863"/>
            <a:ext cx="11406188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583">
            <a:extLst>
              <a:ext uri="{FF2B5EF4-FFF2-40B4-BE49-F238E27FC236}">
                <a16:creationId xmlns:a16="http://schemas.microsoft.com/office/drawing/2014/main" id="{D3826D26-B848-79A9-0EE6-E5815F8BB6FE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auto">
          <a:xfrm>
            <a:off x="407988" y="3944938"/>
            <a:ext cx="11406188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584">
            <a:extLst>
              <a:ext uri="{FF2B5EF4-FFF2-40B4-BE49-F238E27FC236}">
                <a16:creationId xmlns:a16="http://schemas.microsoft.com/office/drawing/2014/main" id="{D91AC1D2-AAC9-8A8C-4E8B-C95832C450C0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>
            <a:off x="407988" y="2760663"/>
            <a:ext cx="11406188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41">
            <a:extLst>
              <a:ext uri="{FF2B5EF4-FFF2-40B4-BE49-F238E27FC236}">
                <a16:creationId xmlns:a16="http://schemas.microsoft.com/office/drawing/2014/main" id="{DDB683BF-51FB-D625-DA38-70ED503EA967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gray">
          <a:xfrm>
            <a:off x="8524875" y="2009775"/>
            <a:ext cx="0" cy="23463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587">
            <a:extLst>
              <a:ext uri="{FF2B5EF4-FFF2-40B4-BE49-F238E27FC236}">
                <a16:creationId xmlns:a16="http://schemas.microsoft.com/office/drawing/2014/main" id="{A1391CC2-CBF2-13C8-2EC7-C378D6ED547D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>
            <a:off x="407988" y="4356100"/>
            <a:ext cx="1140618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588">
            <a:extLst>
              <a:ext uri="{FF2B5EF4-FFF2-40B4-BE49-F238E27FC236}">
                <a16:creationId xmlns:a16="http://schemas.microsoft.com/office/drawing/2014/main" id="{511FD44A-3FA6-B6F0-3C27-1B68520D6AB6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 bwMode="auto">
          <a:xfrm>
            <a:off x="407988" y="2009775"/>
            <a:ext cx="1140618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row: Pentagon 14">
            <a:extLst>
              <a:ext uri="{FF2B5EF4-FFF2-40B4-BE49-F238E27FC236}">
                <a16:creationId xmlns:a16="http://schemas.microsoft.com/office/drawing/2014/main" id="{88B9CAA5-D2D8-BF86-79E6-7D5910FA4BCE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474914" y="2019300"/>
            <a:ext cx="3021013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5" name="Arrow: Pentagon 22">
            <a:extLst>
              <a:ext uri="{FF2B5EF4-FFF2-40B4-BE49-F238E27FC236}">
                <a16:creationId xmlns:a16="http://schemas.microsoft.com/office/drawing/2014/main" id="{D9D631D0-C596-D75D-7FCD-391B0EAB6ACF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495925" y="2801938"/>
            <a:ext cx="1644650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6" name="Arrow: Pentagon 23">
            <a:extLst>
              <a:ext uri="{FF2B5EF4-FFF2-40B4-BE49-F238E27FC236}">
                <a16:creationId xmlns:a16="http://schemas.microsoft.com/office/drawing/2014/main" id="{2CAB2968-29F1-A3C5-CE6B-EC8576A5D203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7140575" y="3114675"/>
            <a:ext cx="1384300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7" name="Arrow: Pentagon 25">
            <a:extLst>
              <a:ext uri="{FF2B5EF4-FFF2-40B4-BE49-F238E27FC236}">
                <a16:creationId xmlns:a16="http://schemas.microsoft.com/office/drawing/2014/main" id="{8AAC0FAA-EC59-7787-FFC9-362B061C28E8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4283075" y="3424238"/>
            <a:ext cx="2424113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60EF6E-969C-409C-A56E-7E4CA96F45EA}" type="datetime'''1''''''2'''' ''''''''''''''''''F''''e''''''''''''''b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 Feb</a:t>
            </a:fld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- </a:t>
            </a:r>
            <a:fld id="{4CCE1A6A-AD6F-434C-A4EA-AA5AB1633473}" type="datetime'''''''8'''''' ''''''''''''''''''Ap''''''''''''''r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Apr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8" name="Rectangle 15">
            <a:extLst>
              <a:ext uri="{FF2B5EF4-FFF2-40B4-BE49-F238E27FC236}">
                <a16:creationId xmlns:a16="http://schemas.microsoft.com/office/drawing/2014/main" id="{6FF761EC-2EDB-9067-9291-6AFE39B92449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2768601" y="2379663"/>
            <a:ext cx="1947863" cy="98425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9" name="Rectangle 18">
            <a:extLst>
              <a:ext uri="{FF2B5EF4-FFF2-40B4-BE49-F238E27FC236}">
                <a16:creationId xmlns:a16="http://schemas.microsoft.com/office/drawing/2014/main" id="{8DCCE98C-8C01-B0EF-1065-F6C09CE1C91E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3979863" y="2595563"/>
            <a:ext cx="952500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0" name="Rectangle 24">
            <a:extLst>
              <a:ext uri="{FF2B5EF4-FFF2-40B4-BE49-F238E27FC236}">
                <a16:creationId xmlns:a16="http://schemas.microsoft.com/office/drawing/2014/main" id="{B9704E50-91FA-572D-C08E-648CFC9EC588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7918450" y="3506788"/>
            <a:ext cx="606425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1" name="Rectangle 26">
            <a:extLst>
              <a:ext uri="{FF2B5EF4-FFF2-40B4-BE49-F238E27FC236}">
                <a16:creationId xmlns:a16="http://schemas.microsoft.com/office/drawing/2014/main" id="{DAA3377C-8969-D5C9-DF8E-EFBA34F0A2E0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8221663" y="3746500"/>
            <a:ext cx="1817688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2" name="Right Bracket 30">
            <a:extLst>
              <a:ext uri="{FF2B5EF4-FFF2-40B4-BE49-F238E27FC236}">
                <a16:creationId xmlns:a16="http://schemas.microsoft.com/office/drawing/2014/main" id="{C64F8EBC-72AF-A211-8A7A-F8B6F8337C92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 rot="5400000">
            <a:off x="5116513" y="3473450"/>
            <a:ext cx="107950" cy="1947863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3" name="Isosceles Triangle 32">
            <a:extLst>
              <a:ext uri="{FF2B5EF4-FFF2-40B4-BE49-F238E27FC236}">
                <a16:creationId xmlns:a16="http://schemas.microsoft.com/office/drawing/2014/main" id="{CB79AC89-D75D-A0F9-8C84-F366542560C7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 rot="10800000">
            <a:off x="5064125" y="4500563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4" name="Isosceles Triangle 37">
            <a:extLst>
              <a:ext uri="{FF2B5EF4-FFF2-40B4-BE49-F238E27FC236}">
                <a16:creationId xmlns:a16="http://schemas.microsoft.com/office/drawing/2014/main" id="{8C17314E-FBD4-D5DF-7E42-93B5AAA0F28F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8467725" y="40227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5" name="Isosceles Triangle 21">
            <a:extLst>
              <a:ext uri="{FF2B5EF4-FFF2-40B4-BE49-F238E27FC236}">
                <a16:creationId xmlns:a16="http://schemas.microsoft.com/office/drawing/2014/main" id="{CE251696-D475-B060-4EBB-01AE848DF001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6650038" y="40227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6" name="Isosceles Triangle 16">
            <a:extLst>
              <a:ext uri="{FF2B5EF4-FFF2-40B4-BE49-F238E27FC236}">
                <a16:creationId xmlns:a16="http://schemas.microsoft.com/office/drawing/2014/main" id="{E8A56693-8F54-BC6F-923C-DB078B84FC30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5438775" y="40227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7" name="Oval 618">
            <a:extLst>
              <a:ext uri="{FF2B5EF4-FFF2-40B4-BE49-F238E27FC236}">
                <a16:creationId xmlns:a16="http://schemas.microsoft.com/office/drawing/2014/main" id="{79B0DC74-6C89-A3ED-337D-C6B56696121B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11422063" y="3716338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8" name="Oval 617">
            <a:extLst>
              <a:ext uri="{FF2B5EF4-FFF2-40B4-BE49-F238E27FC236}">
                <a16:creationId xmlns:a16="http://schemas.microsoft.com/office/drawing/2014/main" id="{C8EE76F8-E05E-A9EE-6FC4-0879CF51D13E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11422063" y="3470275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9" name="Oval 611">
            <a:extLst>
              <a:ext uri="{FF2B5EF4-FFF2-40B4-BE49-F238E27FC236}">
                <a16:creationId xmlns:a16="http://schemas.microsoft.com/office/drawing/2014/main" id="{B3843135-1D8D-7160-C950-5CAED4D05115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11422063" y="2565400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0" name="Oval 613">
            <a:extLst>
              <a:ext uri="{FF2B5EF4-FFF2-40B4-BE49-F238E27FC236}">
                <a16:creationId xmlns:a16="http://schemas.microsoft.com/office/drawing/2014/main" id="{4FDFCEFD-269A-4CAD-BF71-056493399531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11422063" y="2847975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1" name="Oval 610">
            <a:extLst>
              <a:ext uri="{FF2B5EF4-FFF2-40B4-BE49-F238E27FC236}">
                <a16:creationId xmlns:a16="http://schemas.microsoft.com/office/drawing/2014/main" id="{61B4B9AF-1C1D-E45E-E607-DDF4BC1BA226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11422063" y="2349500"/>
            <a:ext cx="158750" cy="1587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2" name="Oval 609">
            <a:extLst>
              <a:ext uri="{FF2B5EF4-FFF2-40B4-BE49-F238E27FC236}">
                <a16:creationId xmlns:a16="http://schemas.microsoft.com/office/drawing/2014/main" id="{550A2069-5226-0B3E-C2AE-19E4049F43E6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11422063" y="2065338"/>
            <a:ext cx="158750" cy="1587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3" name="Oval 616">
            <a:extLst>
              <a:ext uri="{FF2B5EF4-FFF2-40B4-BE49-F238E27FC236}">
                <a16:creationId xmlns:a16="http://schemas.microsoft.com/office/drawing/2014/main" id="{76A87B16-B5DC-FEE5-B8A7-01998A8B0C68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11422063" y="3160713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D5EB40BE-AF30-245B-A5FC-FF6B352006CF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468312" y="3711575"/>
            <a:ext cx="19367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Accounting / tax advisor</a:t>
            </a:r>
          </a:p>
        </p:txBody>
      </p:sp>
      <p:sp>
        <p:nvSpPr>
          <p:cNvPr id="135" name="Text Placeholder 7">
            <a:extLst>
              <a:ext uri="{FF2B5EF4-FFF2-40B4-BE49-F238E27FC236}">
                <a16:creationId xmlns:a16="http://schemas.microsoft.com/office/drawing/2014/main" id="{E33E6272-D546-1136-8F03-DA8E5B22AD5B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10360025" y="3711575"/>
            <a:ext cx="830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Jamie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136" name="Arc 639">
            <a:extLst>
              <a:ext uri="{FF2B5EF4-FFF2-40B4-BE49-F238E27FC236}">
                <a16:creationId xmlns:a16="http://schemas.microsoft.com/office/drawing/2014/main" id="{91152060-F458-9F13-F572-972A93EE4088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11422063" y="3716338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7" name="Rectangle 12">
            <a:extLst>
              <a:ext uri="{FF2B5EF4-FFF2-40B4-BE49-F238E27FC236}">
                <a16:creationId xmlns:a16="http://schemas.microsoft.com/office/drawing/2014/main" id="{25EB9D88-43C9-2730-8D8F-83B16B48B10A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5359400" y="4159250"/>
            <a:ext cx="274638" cy="18256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SC1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 useBgFill="1">
        <p:nvSpPr>
          <p:cNvPr id="138" name="Rectangle 17">
            <a:extLst>
              <a:ext uri="{FF2B5EF4-FFF2-40B4-BE49-F238E27FC236}">
                <a16:creationId xmlns:a16="http://schemas.microsoft.com/office/drawing/2014/main" id="{A11D8599-E8A5-9D82-FA30-19AE72BA9CD0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6554787" y="4159250"/>
            <a:ext cx="306388" cy="182563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SC2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 useBgFill="1">
        <p:nvSpPr>
          <p:cNvPr id="139" name="Rectangle 35">
            <a:extLst>
              <a:ext uri="{FF2B5EF4-FFF2-40B4-BE49-F238E27FC236}">
                <a16:creationId xmlns:a16="http://schemas.microsoft.com/office/drawing/2014/main" id="{3B52BE9D-312D-3008-5135-338A2C582950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8104188" y="4159250"/>
            <a:ext cx="842963" cy="182563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Project end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0" name="Text Placeholder 7">
            <a:extLst>
              <a:ext uri="{FF2B5EF4-FFF2-40B4-BE49-F238E27FC236}">
                <a16:creationId xmlns:a16="http://schemas.microsoft.com/office/drawing/2014/main" id="{025D7274-3F79-32D9-37DC-C26DC6C69C5E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10360025" y="3155950"/>
            <a:ext cx="830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Jamie Doe </a:t>
            </a:r>
          </a:p>
        </p:txBody>
      </p:sp>
      <p:sp>
        <p:nvSpPr>
          <p:cNvPr id="141" name="Text Placeholder 5">
            <a:extLst>
              <a:ext uri="{FF2B5EF4-FFF2-40B4-BE49-F238E27FC236}">
                <a16:creationId xmlns:a16="http://schemas.microsoft.com/office/drawing/2014/main" id="{B67154A9-3E7F-2DE8-002D-043B6F579F84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468313" y="3155950"/>
            <a:ext cx="1012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Due diligence</a:t>
            </a:r>
          </a:p>
        </p:txBody>
      </p:sp>
      <p:sp>
        <p:nvSpPr>
          <p:cNvPr id="142" name="Arc 654">
            <a:extLst>
              <a:ext uri="{FF2B5EF4-FFF2-40B4-BE49-F238E27FC236}">
                <a16:creationId xmlns:a16="http://schemas.microsoft.com/office/drawing/2014/main" id="{258BBA40-0C3A-8B14-759B-BC172E9F1A8A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11422063" y="2847975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3" name="Text Placeholder 6">
            <a:extLst>
              <a:ext uri="{FF2B5EF4-FFF2-40B4-BE49-F238E27FC236}">
                <a16:creationId xmlns:a16="http://schemas.microsoft.com/office/drawing/2014/main" id="{DBDE4636-32F7-875E-734C-311C5D423D6B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468313" y="1806575"/>
            <a:ext cx="10636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项目阶段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4" name="Text Placeholder 5">
            <a:extLst>
              <a:ext uri="{FF2B5EF4-FFF2-40B4-BE49-F238E27FC236}">
                <a16:creationId xmlns:a16="http://schemas.microsoft.com/office/drawing/2014/main" id="{07D12A88-46A9-660E-7718-02335F9105E4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10360025" y="1806575"/>
            <a:ext cx="3889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负责人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9D129112-8C97-0C8D-F802-2C0CBE409500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11250613" y="1824038"/>
            <a:ext cx="5032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196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1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  <a:sym typeface="Arial" panose="020B0604020202020204" pitchFamily="34" charset="0"/>
              </a:rPr>
              <a:t>进展状态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6" name="Text Placeholder 7">
            <a:extLst>
              <a:ext uri="{FF2B5EF4-FFF2-40B4-BE49-F238E27FC236}">
                <a16:creationId xmlns:a16="http://schemas.microsoft.com/office/drawing/2014/main" id="{455FD524-DD93-8590-84CB-6091A20C4B20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10360025" y="2843213"/>
            <a:ext cx="8191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Sarah Doe </a:t>
            </a:r>
          </a:p>
        </p:txBody>
      </p:sp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49537935-5698-A8BD-AE46-0CDDD7A84760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468313" y="2843213"/>
            <a:ext cx="7413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Marketing</a:t>
            </a:r>
          </a:p>
        </p:txBody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37BF2824-4213-F5CF-7971-1491273131D7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4699000" y="4625975"/>
            <a:ext cx="944563" cy="365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Business trip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Singapore</a:t>
            </a:r>
          </a:p>
        </p:txBody>
      </p:sp>
      <p:sp>
        <p:nvSpPr>
          <p:cNvPr id="149" name="Text Placeholder 7">
            <a:extLst>
              <a:ext uri="{FF2B5EF4-FFF2-40B4-BE49-F238E27FC236}">
                <a16:creationId xmlns:a16="http://schemas.microsoft.com/office/drawing/2014/main" id="{D5151E54-6423-3D99-5889-164D5C294658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10360025" y="2560638"/>
            <a:ext cx="711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Paul Doe </a:t>
            </a:r>
          </a:p>
        </p:txBody>
      </p:sp>
      <p:sp>
        <p:nvSpPr>
          <p:cNvPr id="150" name="Text Placeholder 5">
            <a:extLst>
              <a:ext uri="{FF2B5EF4-FFF2-40B4-BE49-F238E27FC236}">
                <a16:creationId xmlns:a16="http://schemas.microsoft.com/office/drawing/2014/main" id="{EC40C487-C81E-7481-5A82-A91823A84AD4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468313" y="3465513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Legal advisor</a:t>
            </a:r>
          </a:p>
        </p:txBody>
      </p:sp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343D5ADD-63ED-C0F5-CCDB-3CC7CFA4C751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468313" y="2560638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Legal advisor</a:t>
            </a:r>
          </a:p>
        </p:txBody>
      </p:sp>
      <p:sp>
        <p:nvSpPr>
          <p:cNvPr id="152" name="Text Placeholder 7">
            <a:extLst>
              <a:ext uri="{FF2B5EF4-FFF2-40B4-BE49-F238E27FC236}">
                <a16:creationId xmlns:a16="http://schemas.microsoft.com/office/drawing/2014/main" id="{5350DB48-0DAF-709E-3706-6FE6ACC52D5A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10360025" y="3465513"/>
            <a:ext cx="711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Paul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153" name="Text Placeholder 7">
            <a:extLst>
              <a:ext uri="{FF2B5EF4-FFF2-40B4-BE49-F238E27FC236}">
                <a16:creationId xmlns:a16="http://schemas.microsoft.com/office/drawing/2014/main" id="{ABED9CF3-79C2-DDEC-FFBD-DAC945145AA6}"/>
              </a:ext>
            </a:extLst>
          </p:cNvPr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10360024" y="2344738"/>
            <a:ext cx="7747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Peter Doe </a:t>
            </a:r>
          </a:p>
        </p:txBody>
      </p:sp>
      <p:sp>
        <p:nvSpPr>
          <p:cNvPr id="154" name="Text Placeholder 5">
            <a:extLst>
              <a:ext uri="{FF2B5EF4-FFF2-40B4-BE49-F238E27FC236}">
                <a16:creationId xmlns:a16="http://schemas.microsoft.com/office/drawing/2014/main" id="{1E4002C5-BE5F-58EA-3D20-9567791137DB}"/>
              </a:ext>
            </a:extLst>
          </p:cNvPr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468312" y="2344738"/>
            <a:ext cx="14049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Strategic advisor</a:t>
            </a:r>
          </a:p>
        </p:txBody>
      </p:sp>
      <p:sp>
        <p:nvSpPr>
          <p:cNvPr id="155" name="Arc 663">
            <a:extLst>
              <a:ext uri="{FF2B5EF4-FFF2-40B4-BE49-F238E27FC236}">
                <a16:creationId xmlns:a16="http://schemas.microsoft.com/office/drawing/2014/main" id="{9E4BB863-9911-7FE4-170C-80D88005EF97}"/>
              </a:ext>
            </a:extLst>
          </p:cNvPr>
          <p:cNvSpPr>
            <a:spLocks/>
          </p:cNvSpPr>
          <p:nvPr>
            <p:custDataLst>
              <p:tags r:id="rId71"/>
            </p:custDataLst>
          </p:nvPr>
        </p:nvSpPr>
        <p:spPr bwMode="gray">
          <a:xfrm>
            <a:off x="11422063" y="3470275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6" name="Text Placeholder 7">
            <a:extLst>
              <a:ext uri="{FF2B5EF4-FFF2-40B4-BE49-F238E27FC236}">
                <a16:creationId xmlns:a16="http://schemas.microsoft.com/office/drawing/2014/main" id="{B6D5F5D7-505F-8595-6C06-B2AFF9031FDC}"/>
              </a:ext>
            </a:extLst>
          </p:cNvPr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10360025" y="2060575"/>
            <a:ext cx="7889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Jamie Doe</a:t>
            </a:r>
          </a:p>
        </p:txBody>
      </p:sp>
      <p:sp>
        <p:nvSpPr>
          <p:cNvPr id="157" name="Text Placeholder 5">
            <a:extLst>
              <a:ext uri="{FF2B5EF4-FFF2-40B4-BE49-F238E27FC236}">
                <a16:creationId xmlns:a16="http://schemas.microsoft.com/office/drawing/2014/main" id="{3806263C-25D8-28E8-3036-8260CBE6062F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468313" y="2060575"/>
            <a:ext cx="8683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Preparation</a:t>
            </a:r>
          </a:p>
        </p:txBody>
      </p:sp>
      <p:sp>
        <p:nvSpPr>
          <p:cNvPr id="158" name="Arc 660">
            <a:extLst>
              <a:ext uri="{FF2B5EF4-FFF2-40B4-BE49-F238E27FC236}">
                <a16:creationId xmlns:a16="http://schemas.microsoft.com/office/drawing/2014/main" id="{1DC9D68F-1396-4D2F-0569-BFD24871E66B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gray">
          <a:xfrm>
            <a:off x="11422063" y="3160713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9" name="Text Placeholder 5">
            <a:extLst>
              <a:ext uri="{FF2B5EF4-FFF2-40B4-BE49-F238E27FC236}">
                <a16:creationId xmlns:a16="http://schemas.microsoft.com/office/drawing/2014/main" id="{728E662C-85E0-53DE-E887-B524E36DBA8A}"/>
              </a:ext>
            </a:extLst>
          </p:cNvPr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468313" y="3995738"/>
            <a:ext cx="1090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Decision gates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84C74A7A-4C43-9D6F-0CBC-83D324DD5F85}"/>
              </a:ext>
            </a:extLst>
          </p:cNvPr>
          <p:cNvSpPr>
            <a:spLocks/>
          </p:cNvSpPr>
          <p:nvPr/>
        </p:nvSpPr>
        <p:spPr>
          <a:xfrm>
            <a:off x="8811107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Gantt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open the calendar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 the calendar scale.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add timeline items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right-click the body of the chart to open the context menu.</a:t>
            </a: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remark label columns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or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responsible label columns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right-click the chart's first column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3950F4-3C2F-43F7-A326-82C7257EA72F}"/>
              </a:ext>
            </a:extLst>
          </p:cNvPr>
          <p:cNvSpPr txBox="1"/>
          <p:nvPr/>
        </p:nvSpPr>
        <p:spPr>
          <a:xfrm>
            <a:off x="5553075" y="421240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1053344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CV41ONHEV0l.sbdYtIC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2iCAXAaj.LMKjTZcWkA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RFaOP.TGRD7j5em8wJA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otLKCYBqz2mwi6E_W2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1vehGBoBKfIeJ1VEwXd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YM.jmFJ_Z8NV7y4yZYW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UoOGP21kgkqHPj0tcYy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I32.eLs86v9kBQ_ZPUL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Y.q2MQ0ljmeytTrzRF5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b5A.06YAj597fnPioQ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f_e6B2DAjg_hGylH9QR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6KqhBpagWWQGYDNtSLE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jX72vul0.v0hntmubsw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Gg6xC5WyY9jUAdpAORc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_yWfu4aKc2EigYzbqHp8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QRRGMCZiCz4guHgm7Jj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kqR7l_fCYGnz2BxsSE2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5sHZQNSPlVzYLPVsiaN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mga6gRRfygtFDdTprV8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9kACdbPWhfZBVRyW6m5.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5PtH3O2TrZIzVL_jcTQ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WCM3mIR1pcbVbKi7sU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Ru73JidH8id5j_KaNMD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E3S0WJ2sIqoSz_53QNa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cXFRCpib8gjAMjkww6g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srEHA2mrGR7lyLQ4poA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2nq9xYIsALHryj5Shog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eX_wcazjBiur3jn9oAL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zCmXgW44iTmnmL0BPp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3yy8luin8PV7dT4WjF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vzIfhY9ScP0SQuT8Lqk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GUpeByQk8.7701A2.A_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Fm9h8n70YSp37QAzNto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I0FgsASX484AXR0BXS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9C7EyvKgjcIadkHp_A3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Labb07mzEOIymrWakRV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5P8oWpxK1MOg7VwdJdY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wgYXGBjXrdrF8tPFeyZ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vg.hI5hQwcQRkdKlqej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OWpFJijvY8pU6Qxyc6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dSiuDZp9iGpfRwacNp7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mzOGYV2Yrk47yatbAId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.6iokZrnivcx3yG.HON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TuQG_c2QQC8P2w7etdH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jh6xYN08.cRlxpeFq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LRROwbAReKllzV88gHb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u2dd6Pe7ldi_K7bubH6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eIXJeWdKV0DsDWCP7AT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xaDD9IRiymG5mfbTmn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iA41vuZXgs30Q5EWth_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gLhXxVnuyVv8qvhBEat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igoNkxwRI9P7L.cF4uH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yP9mMvfTTG1pTHTBjL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C.iEvdg45k1Gp8RLYc4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2wYtotEW_EMFUJnhmqo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VlaX.HH1Ueb4AK9LKfV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E2mgSS.9i6iOyxy9ayt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0ktQ6z1aaAMdhxkjf8n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2RYtJTlnCwORTvSJxyp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3mPgb5jGjVei7h7flq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eBOmTEBoQY0iAplVr9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InmFWn9705RTILMvqdN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wMLS1URbJDQHQnET1L5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fvsVd3z2B1RHtzxpbZC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_7XEddqEMJey8hLpZ0WD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MTOdh3fZ4TDnKM94KXz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FxY1JnGTgb4akN5VmUP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7JKYiPyCLX7LvQOsORkr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D5ekPUEHKmx3J5vlDHs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8dwSIOiEBX4vQa2FLhT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gHQCbdXOqgbOJHd_Fz6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os.uwWxytLowaH9c6D_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bGbDrki4zraw8kt7HDO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Office PowerPoint</Application>
  <PresentationFormat>宽屏</PresentationFormat>
  <Paragraphs>45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等线 Light</vt:lpstr>
      <vt:lpstr>理想品牌字体 2022</vt:lpstr>
      <vt:lpstr>Arial</vt:lpstr>
      <vt:lpstr>Calibri</vt:lpstr>
      <vt:lpstr>Trebuchet MS</vt:lpstr>
      <vt:lpstr>Office 主题​​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2025-09-10T07:24:46Z</dcterms:created>
  <dcterms:modified xsi:type="dcterms:W3CDTF">2025-09-10T07:26:16Z</dcterms:modified>
</cp:coreProperties>
</file>