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xlsb" ContentType="application/vnd.ms-excel.sheet.binary.macroEnabled.12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ags/tag1.xml" ContentType="application/vnd.openxmlformats-officedocument.presentationml.tags+xml"/>
  <Override PartName="/ppt/tags/tag2.xml" ContentType="application/vnd.openxmlformats-officedocument.presentationml.tags+xml"/>
  <Override PartName="/ppt/tags/tag3.xml" ContentType="application/vnd.openxmlformats-officedocument.presentationml.tags+xml"/>
  <Override PartName="/ppt/tags/tag4.xml" ContentType="application/vnd.openxmlformats-officedocument.presentationml.tags+xml"/>
  <Override PartName="/ppt/theme/theme2.xml" ContentType="application/vnd.openxmlformats-officedocument.theme+xml"/>
  <Override PartName="/ppt/tags/tag5.xml" ContentType="application/vnd.openxmlformats-officedocument.presentationml.tags+xml"/>
  <Override PartName="/ppt/tags/tag6.xml" ContentType="application/vnd.openxmlformats-officedocument.presentationml.tags+xml"/>
  <Override PartName="/ppt/tags/tag7.xml" ContentType="application/vnd.openxmlformats-officedocument.presentationml.tags+xml"/>
  <Override PartName="/ppt/tags/tag8.xml" ContentType="application/vnd.openxmlformats-officedocument.presentationml.tags+xml"/>
  <Override PartName="/ppt/tags/tag9.xml" ContentType="application/vnd.openxmlformats-officedocument.presentationml.tags+xml"/>
  <Override PartName="/ppt/tags/tag10.xml" ContentType="application/vnd.openxmlformats-officedocument.presentationml.tags+xml"/>
  <Override PartName="/ppt/tags/tag11.xml" ContentType="application/vnd.openxmlformats-officedocument.presentationml.tags+xml"/>
  <Override PartName="/ppt/tags/tag12.xml" ContentType="application/vnd.openxmlformats-officedocument.presentationml.tags+xml"/>
  <Override PartName="/ppt/tags/tag13.xml" ContentType="application/vnd.openxmlformats-officedocument.presentationml.tags+xml"/>
  <Override PartName="/ppt/tags/tag14.xml" ContentType="application/vnd.openxmlformats-officedocument.presentationml.tags+xml"/>
  <Override PartName="/ppt/tags/tag15.xml" ContentType="application/vnd.openxmlformats-officedocument.presentationml.tags+xml"/>
  <Override PartName="/ppt/tags/tag16.xml" ContentType="application/vnd.openxmlformats-officedocument.presentationml.tags+xml"/>
  <Override PartName="/ppt/tags/tag17.xml" ContentType="application/vnd.openxmlformats-officedocument.presentationml.tags+xml"/>
  <Override PartName="/ppt/tags/tag18.xml" ContentType="application/vnd.openxmlformats-officedocument.presentationml.tags+xml"/>
  <Override PartName="/ppt/tags/tag19.xml" ContentType="application/vnd.openxmlformats-officedocument.presentationml.tags+xml"/>
  <Override PartName="/ppt/tags/tag20.xml" ContentType="application/vnd.openxmlformats-officedocument.presentationml.tags+xml"/>
  <Override PartName="/ppt/tags/tag21.xml" ContentType="application/vnd.openxmlformats-officedocument.presentationml.tags+xml"/>
  <Override PartName="/ppt/tags/tag22.xml" ContentType="application/vnd.openxmlformats-officedocument.presentationml.tags+xml"/>
  <Override PartName="/ppt/tags/tag23.xml" ContentType="application/vnd.openxmlformats-officedocument.presentationml.tags+xml"/>
  <Override PartName="/ppt/tags/tag24.xml" ContentType="application/vnd.openxmlformats-officedocument.presentationml.tags+xml"/>
  <Override PartName="/ppt/tags/tag25.xml" ContentType="application/vnd.openxmlformats-officedocument.presentationml.tags+xml"/>
  <Override PartName="/ppt/tags/tag26.xml" ContentType="application/vnd.openxmlformats-officedocument.presentationml.tags+xml"/>
  <Override PartName="/ppt/tags/tag27.xml" ContentType="application/vnd.openxmlformats-officedocument.presentationml.tags+xml"/>
  <Override PartName="/ppt/tags/tag28.xml" ContentType="application/vnd.openxmlformats-officedocument.presentationml.tags+xml"/>
  <Override PartName="/ppt/tags/tag29.xml" ContentType="application/vnd.openxmlformats-officedocument.presentationml.tags+xml"/>
  <Override PartName="/ppt/tags/tag30.xml" ContentType="application/vnd.openxmlformats-officedocument.presentationml.tags+xml"/>
  <Override PartName="/ppt/tags/tag31.xml" ContentType="application/vnd.openxmlformats-officedocument.presentationml.tags+xml"/>
  <Override PartName="/ppt/tags/tag32.xml" ContentType="application/vnd.openxmlformats-officedocument.presentationml.tags+xml"/>
  <Override PartName="/ppt/tags/tag33.xml" ContentType="application/vnd.openxmlformats-officedocument.presentationml.tags+xml"/>
  <Override PartName="/ppt/tags/tag34.xml" ContentType="application/vnd.openxmlformats-officedocument.presentationml.tags+xml"/>
  <Override PartName="/ppt/tags/tag35.xml" ContentType="application/vnd.openxmlformats-officedocument.presentationml.tags+xml"/>
  <Override PartName="/ppt/tags/tag36.xml" ContentType="application/vnd.openxmlformats-officedocument.presentationml.tags+xml"/>
  <Override PartName="/ppt/tags/tag37.xml" ContentType="application/vnd.openxmlformats-officedocument.presentationml.tags+xml"/>
  <Override PartName="/ppt/tags/tag38.xml" ContentType="application/vnd.openxmlformats-officedocument.presentationml.tags+xml"/>
  <Override PartName="/ppt/tags/tag39.xml" ContentType="application/vnd.openxmlformats-officedocument.presentationml.tags+xml"/>
  <Override PartName="/ppt/tags/tag40.xml" ContentType="application/vnd.openxmlformats-officedocument.presentationml.tags+xml"/>
  <Override PartName="/ppt/tags/tag41.xml" ContentType="application/vnd.openxmlformats-officedocument.presentationml.tags+xml"/>
  <Override PartName="/ppt/tags/tag42.xml" ContentType="application/vnd.openxmlformats-officedocument.presentationml.tags+xml"/>
  <Override PartName="/ppt/tags/tag43.xml" ContentType="application/vnd.openxmlformats-officedocument.presentationml.tags+xml"/>
  <Override PartName="/ppt/tags/tag44.xml" ContentType="application/vnd.openxmlformats-officedocument.presentationml.tags+xml"/>
  <Override PartName="/ppt/tags/tag45.xml" ContentType="application/vnd.openxmlformats-officedocument.presentationml.tags+xml"/>
  <Override PartName="/ppt/tags/tag46.xml" ContentType="application/vnd.openxmlformats-officedocument.presentationml.tags+xml"/>
  <Override PartName="/ppt/tags/tag47.xml" ContentType="application/vnd.openxmlformats-officedocument.presentationml.tags+xml"/>
  <Override PartName="/ppt/tags/tag48.xml" ContentType="application/vnd.openxmlformats-officedocument.presentationml.tags+xml"/>
  <Override PartName="/ppt/tags/tag49.xml" ContentType="application/vnd.openxmlformats-officedocument.presentationml.tags+xml"/>
  <Override PartName="/ppt/tags/tag50.xml" ContentType="application/vnd.openxmlformats-officedocument.presentationml.tags+xml"/>
  <Override PartName="/ppt/notesSlides/notesSlide1.xml" ContentType="application/vnd.openxmlformats-officedocument.presentationml.notesSlide+xml"/>
  <Override PartName="/ppt/charts/chart1.xml" ContentType="application/vnd.openxmlformats-officedocument.drawingml.char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3"/>
  </p:notesMasterIdLst>
  <p:sldIdLst>
    <p:sldId id="546" r:id="rId2"/>
  </p:sldIdLst>
  <p:sldSz cx="12192000" cy="6858000"/>
  <p:notesSz cx="6858000" cy="9144000"/>
  <p:defaultTextStyle>
    <a:defPPr>
      <a:defRPr lang="zh-CN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0" d="100"/>
          <a:sy n="60" d="100"/>
        </p:scale>
        <p:origin x="888" y="8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charts/_rels/chart1.xml.rels><?xml version="1.0" encoding="UTF-8" standalone="yes"?>
<Relationships xmlns="http://schemas.openxmlformats.org/package/2006/relationships"><Relationship Id="rId1" Type="http://schemas.openxmlformats.org/officeDocument/2006/relationships/package" Target="../embeddings/Microsoft_Excel_Binary_Worksheet.xlsb"/></Relationships>
</file>

<file path=ppt/charts/chart1.xml><?xml version="1.0" encoding="utf-8"?>
<c:chartSpace xmlns:c="http://schemas.openxmlformats.org/drawingml/2006/chart" xmlns:a="http://schemas.openxmlformats.org/drawingml/2006/main" xmlns:r="http://schemas.openxmlformats.org/officeDocument/2006/relationships" xmlns:c16r2="http://schemas.microsoft.com/office/drawing/2015/06/chart">
  <c:date1904 val="0"/>
  <c:lang val="zh-CN"/>
  <c:roundedCorners val="0"/>
  <mc:AlternateContent xmlns:mc="http://schemas.openxmlformats.org/markup-compatibility/2006">
    <mc:Choice xmlns:c14="http://schemas.microsoft.com/office/drawing/2007/8/2/chart" Requires="c14">
      <c14:style val="102"/>
    </mc:Choice>
    <mc:Fallback>
      <c:style val="2"/>
    </mc:Fallback>
  </mc:AlternateContent>
  <c:chart>
    <c:autoTitleDeleted val="0"/>
    <c:plotArea>
      <c:layout>
        <c:manualLayout>
          <c:layoutTarget val="inner"/>
          <c:xMode val="edge"/>
          <c:yMode val="edge"/>
          <c:x val="1.0945064197011155E-2"/>
          <c:y val="2.7253668763102725E-2"/>
          <c:w val="0.97810987160597773"/>
          <c:h val="0.9454926624737946"/>
        </c:manualLayout>
      </c:layout>
      <c:barChart>
        <c:barDir val="col"/>
        <c:grouping val="stacked"/>
        <c:varyColors val="0"/>
        <c:ser>
          <c:idx val="0"/>
          <c:order val="0"/>
          <c:spPr>
            <a:noFill/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4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0-8C8A-4E5F-9B85-FD3D90EA9FB1}"/>
              </c:ext>
            </c:extLst>
          </c:dPt>
          <c:dPt>
            <c:idx val="5"/>
            <c:invertIfNegative val="0"/>
            <c:bubble3D val="0"/>
            <c:spPr>
              <a:solidFill>
                <a:schemeClr val="accent1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1-8C8A-4E5F-9B85-FD3D90EA9FB1}"/>
              </c:ext>
            </c:extLst>
          </c:dPt>
          <c:val>
            <c:numRef>
              <c:f>Sheet1!$A$1:$F$1</c:f>
              <c:numCache>
                <c:formatCode>General</c:formatCode>
                <c:ptCount val="6"/>
                <c:pt idx="0">
                  <c:v>15000</c:v>
                </c:pt>
                <c:pt idx="1">
                  <c:v>33200</c:v>
                </c:pt>
                <c:pt idx="2">
                  <c:v>26200</c:v>
                </c:pt>
                <c:pt idx="3">
                  <c:v>22000</c:v>
                </c:pt>
                <c:pt idx="4">
                  <c:v>21550</c:v>
                </c:pt>
                <c:pt idx="5">
                  <c:v>21550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2-8C8A-4E5F-9B85-FD3D90EA9FB1}"/>
            </c:ext>
          </c:extLst>
        </c:ser>
        <c:ser>
          <c:idx val="1"/>
          <c:order val="1"/>
          <c:spPr>
            <a:solidFill>
              <a:schemeClr val="accent4"/>
            </a:solidFill>
            <a:ln>
              <a:noFill/>
            </a:ln>
          </c:spPr>
          <c:invertIfNegative val="0"/>
          <c:dPt>
            <c:idx val="0"/>
            <c:invertIfNegative val="0"/>
            <c:bubble3D val="0"/>
            <c:spPr>
              <a:solidFill>
                <a:schemeClr val="accent3"/>
              </a:solidFill>
              <a:ln>
                <a:noFill/>
              </a:ln>
            </c:spPr>
            <c:extLst>
              <c:ext xmlns:c16="http://schemas.microsoft.com/office/drawing/2014/chart" uri="{C3380CC4-5D6E-409C-BE32-E72D297353CC}">
                <c16:uniqueId val="{00000003-8C8A-4E5F-9B85-FD3D90EA9FB1}"/>
              </c:ext>
            </c:extLst>
          </c:dPt>
          <c:val>
            <c:numRef>
              <c:f>Sheet1!$A$2:$F$2</c:f>
              <c:numCache>
                <c:formatCode>General</c:formatCode>
                <c:ptCount val="6"/>
                <c:pt idx="0">
                  <c:v>25000</c:v>
                </c:pt>
                <c:pt idx="1">
                  <c:v>2600</c:v>
                </c:pt>
                <c:pt idx="2">
                  <c:v>4000</c:v>
                </c:pt>
                <c:pt idx="3">
                  <c:v>2200</c:v>
                </c:pt>
                <c:pt idx="4">
                  <c:v>250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4-8C8A-4E5F-9B85-FD3D90EA9FB1}"/>
            </c:ext>
          </c:extLst>
        </c:ser>
        <c:ser>
          <c:idx val="2"/>
          <c:order val="2"/>
          <c:spPr>
            <a:solidFill>
              <a:schemeClr val="accent3"/>
            </a:solidFill>
            <a:ln>
              <a:noFill/>
            </a:ln>
          </c:spPr>
          <c:invertIfNegative val="0"/>
          <c:val>
            <c:numRef>
              <c:f>Sheet1!$A$3:$F$3</c:f>
              <c:numCache>
                <c:formatCode>General</c:formatCode>
                <c:ptCount val="6"/>
                <c:pt idx="1">
                  <c:v>4200</c:v>
                </c:pt>
                <c:pt idx="2">
                  <c:v>3000</c:v>
                </c:pt>
                <c:pt idx="3">
                  <c:v>2000</c:v>
                </c:pt>
                <c:pt idx="4">
                  <c:v>200</c:v>
                </c:pt>
              </c:numCache>
            </c:numRef>
          </c:val>
          <c:extLst>
            <c:ext xmlns:c16="http://schemas.microsoft.com/office/drawing/2014/chart" uri="{C3380CC4-5D6E-409C-BE32-E72D297353CC}">
              <c16:uniqueId val="{00000005-8C8A-4E5F-9B85-FD3D90EA9FB1}"/>
            </c:ext>
          </c:extLst>
        </c:ser>
        <c:dLbls>
          <c:showLegendKey val="0"/>
          <c:showVal val="0"/>
          <c:showCatName val="0"/>
          <c:showSerName val="0"/>
          <c:showPercent val="0"/>
          <c:showBubbleSize val="0"/>
        </c:dLbls>
        <c:gapWidth val="80"/>
        <c:overlap val="100"/>
        <c:axId val="979381823"/>
        <c:axId val="1"/>
      </c:barChart>
      <c:catAx>
        <c:axId val="979381823"/>
        <c:scaling>
          <c:orientation val="minMax"/>
        </c:scaling>
        <c:delete val="0"/>
        <c:axPos val="b"/>
        <c:majorGridlines>
          <c:spPr>
            <a:ln>
              <a:noFill/>
            </a:ln>
          </c:spPr>
        </c:majorGridlines>
        <c:majorTickMark val="none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crossAx val="1"/>
        <c:crosses val="min"/>
        <c:auto val="0"/>
        <c:lblAlgn val="ctr"/>
        <c:lblOffset val="100"/>
        <c:noMultiLvlLbl val="0"/>
      </c:catAx>
      <c:valAx>
        <c:axId val="1"/>
        <c:scaling>
          <c:orientation val="minMax"/>
          <c:max val="40000"/>
          <c:min val="0"/>
        </c:scaling>
        <c:delete val="0"/>
        <c:axPos val="l"/>
        <c:majorGridlines>
          <c:spPr>
            <a:ln>
              <a:noFill/>
            </a:ln>
          </c:spPr>
        </c:majorGridlines>
        <c:numFmt formatCode="General" sourceLinked="1"/>
        <c:majorTickMark val="out"/>
        <c:minorTickMark val="none"/>
        <c:tickLblPos val="none"/>
        <c:spPr>
          <a:ln w="9525" cmpd="sng" algn="ctr">
            <a:solidFill>
              <a:srgbClr val="7F7F7F"/>
            </a:solidFill>
            <a:prstDash val="solid"/>
          </a:ln>
        </c:spPr>
        <c:txPr>
          <a:bodyPr wrap="none"/>
          <a:lstStyle/>
          <a:p>
            <a:pPr>
              <a:defRPr sz="1400" kern="1200">
                <a:latin typeface="+mn-lt"/>
                <a:ea typeface="+mn-ea"/>
                <a:cs typeface="+mn-cs"/>
              </a:defRPr>
            </a:pPr>
            <a:endParaRPr lang="zh-CN"/>
          </a:p>
        </c:txPr>
        <c:crossAx val="979381823"/>
        <c:crosses val="min"/>
        <c:crossBetween val="between"/>
        <c:majorUnit val="5000"/>
      </c:valAx>
    </c:plotArea>
    <c:plotVisOnly val="0"/>
    <c:dispBlanksAs val="gap"/>
    <c:showDLblsOverMax val="1"/>
  </c:chart>
  <c:externalData r:id="rId1">
    <c:autoUpdate val="0"/>
  </c:externalData>
</c:chartSpace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1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3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E9403-B673-43A8-83A1-2D388865BE92}" type="datetimeFigureOut">
              <a:rPr lang="zh-CN" altLang="en-US" smtClean="0"/>
              <a:t>2025/9/9</a:t>
            </a:fld>
            <a:endParaRPr lang="zh-CN" altLang="en-US"/>
          </a:p>
        </p:txBody>
      </p:sp>
      <p:sp>
        <p:nvSpPr>
          <p:cNvPr id="4" name="幻灯片图像占位符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CN" altLang="en-US"/>
          </a:p>
        </p:txBody>
      </p:sp>
      <p:sp>
        <p:nvSpPr>
          <p:cNvPr id="5" name="备注占位符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CN" altLang="en-US"/>
              <a:t>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D8C8FA0A-2114-4982-AA51-A739D528B927}" type="slidenum">
              <a:rPr lang="zh-CN" altLang="en-US" smtClean="0"/>
              <a:t>‹#›</a:t>
            </a:fld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2329763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83290325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2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image" Target="../media/image3.emf"/><Relationship Id="rId4" Type="http://schemas.openxmlformats.org/officeDocument/2006/relationships/oleObject" Target="../embeddings/oleObject2.bin"/></Relationships>
</file>

<file path=ppt/slideLayouts/_rels/slideLayout5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3.xml"/><Relationship Id="rId1" Type="http://schemas.openxmlformats.org/officeDocument/2006/relationships/vmlDrawing" Target="../drawings/vmlDrawing3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3.bin"/></Relationships>
</file>

<file path=ppt/slideLayouts/_rels/slideLayout6.xml.rels><?xml version="1.0" encoding="UTF-8" standalone="yes"?>
<Relationships xmlns="http://schemas.openxmlformats.org/package/2006/relationships"><Relationship Id="rId3" Type="http://schemas.openxmlformats.org/officeDocument/2006/relationships/slideMaster" Target="../slideMasters/slideMaster1.xml"/><Relationship Id="rId2" Type="http://schemas.openxmlformats.org/officeDocument/2006/relationships/tags" Target="../tags/tag4.xml"/><Relationship Id="rId1" Type="http://schemas.openxmlformats.org/officeDocument/2006/relationships/vmlDrawing" Target="../drawings/vmlDrawing4.vml"/><Relationship Id="rId5" Type="http://schemas.openxmlformats.org/officeDocument/2006/relationships/image" Target="../media/image4.emf"/><Relationship Id="rId4" Type="http://schemas.openxmlformats.org/officeDocument/2006/relationships/oleObject" Target="../embeddings/oleObject4.bin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x" preserve="1">
  <p:cSld name="Cover_Title with BG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3" name="品牌深绿色封面 50pt"/>
          <p:cNvSpPr txBox="1">
            <a:spLocks noGrp="1"/>
          </p:cNvSpPr>
          <p:nvPr>
            <p:ph type="body" sz="quarter" idx="21" hasCustomPrompt="1"/>
          </p:nvPr>
        </p:nvSpPr>
        <p:spPr>
          <a:xfrm>
            <a:off x="488245" y="3209607"/>
            <a:ext cx="5465937" cy="450851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2500" spc="150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zh-CN" altLang="en-US" dirty="0"/>
              <a:t>主标题文字示意 </a:t>
            </a:r>
            <a:r>
              <a:rPr lang="en-US" altLang="zh-CN" dirty="0"/>
              <a:t>50</a:t>
            </a:r>
            <a:r>
              <a:rPr lang="en-CN"/>
              <a:t>pt</a:t>
            </a:r>
            <a:endParaRPr lang="en-CN" dirty="0"/>
          </a:p>
        </p:txBody>
      </p:sp>
      <p:sp>
        <p:nvSpPr>
          <p:cNvPr id="214" name="文件名称 30pt"/>
          <p:cNvSpPr txBox="1">
            <a:spLocks noGrp="1"/>
          </p:cNvSpPr>
          <p:nvPr>
            <p:ph type="body" sz="quarter" idx="22" hasCustomPrompt="1"/>
          </p:nvPr>
        </p:nvSpPr>
        <p:spPr>
          <a:xfrm>
            <a:off x="488245" y="2958159"/>
            <a:ext cx="3698502" cy="292997"/>
          </a:xfrm>
          <a:prstGeom prst="rect">
            <a:avLst/>
          </a:prstGeom>
        </p:spPr>
        <p:txBody>
          <a:bodyPr anchor="ctr">
            <a:no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  <a:sym typeface="LiciumFont 2022 Bold"/>
              </a:defRPr>
            </a:lvl1pPr>
          </a:lstStyle>
          <a:p>
            <a:r>
              <a:rPr lang="en-CN" dirty="0"/>
              <a:t>副标题文字示意</a:t>
            </a:r>
            <a:r>
              <a:rPr dirty="0"/>
              <a:t> 30pt</a:t>
            </a:r>
          </a:p>
        </p:txBody>
      </p:sp>
      <p:sp>
        <p:nvSpPr>
          <p:cNvPr id="215" name="YYYY MM DD 22.5pt"/>
          <p:cNvSpPr txBox="1">
            <a:spLocks noGrp="1"/>
          </p:cNvSpPr>
          <p:nvPr>
            <p:ph type="body" sz="quarter" idx="23"/>
          </p:nvPr>
        </p:nvSpPr>
        <p:spPr>
          <a:xfrm>
            <a:off x="488245" y="3713663"/>
            <a:ext cx="3698502" cy="173124"/>
          </a:xfrm>
          <a:prstGeom prst="rect">
            <a:avLst/>
          </a:prstGeom>
        </p:spPr>
        <p:txBody>
          <a:bodyPr anchor="ctr">
            <a:spAutoFit/>
          </a:bodyPr>
          <a:lstStyle>
            <a:lvl1pPr marL="0" indent="0">
              <a:lnSpc>
                <a:spcPct val="100000"/>
              </a:lnSpc>
              <a:spcBef>
                <a:spcPts val="0"/>
              </a:spcBef>
              <a:buClrTx/>
              <a:buSzTx/>
              <a:buNone/>
              <a:defRPr sz="1125" spc="68">
                <a:solidFill>
                  <a:srgbClr val="FFFFFF"/>
                </a:solidFill>
                <a:latin typeface="理想品牌字体 2022" panose="02000500000000000000" pitchFamily="2" charset="-122"/>
                <a:ea typeface="理想品牌字体 2022" panose="02000500000000000000" pitchFamily="2" charset="-122"/>
                <a:cs typeface="理想品牌字体 2022" panose="02000500000000000000" pitchFamily="2" charset="-122"/>
              </a:defRPr>
            </a:lvl1pPr>
          </a:lstStyle>
          <a:p>
            <a:r>
              <a:t>YYYY MM DD 22.5pt</a:t>
            </a:r>
          </a:p>
        </p:txBody>
      </p:sp>
      <p:pic>
        <p:nvPicPr>
          <p:cNvPr id="37" name="图片 36">
            <a:extLst>
              <a:ext uri="{FF2B5EF4-FFF2-40B4-BE49-F238E27FC236}">
                <a16:creationId xmlns:a16="http://schemas.microsoft.com/office/drawing/2014/main" id="{6E956642-B465-F430-C228-50C53DF6E2AB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0238174" y="3286587"/>
            <a:ext cx="1407564" cy="28203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5480300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11">
            <a:extLst>
              <a:ext uri="{FF2B5EF4-FFF2-40B4-BE49-F238E27FC236}">
                <a16:creationId xmlns:a16="http://schemas.microsoft.com/office/drawing/2014/main" id="{205FEE54-4656-4C9E-877D-8FA838BC8856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>
                    <a:lumMod val="50000"/>
                  </a:schemeClr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>
                  <a:lumMod val="50000"/>
                </a:schemeClr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8" name="Copyright">
            <a:extLst>
              <a:ext uri="{FF2B5EF4-FFF2-40B4-BE49-F238E27FC236}">
                <a16:creationId xmlns:a16="http://schemas.microsoft.com/office/drawing/2014/main" id="{DE824560-B910-46EB-96C0-6C9DABA71AA2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10" name="Date Placeholder 3">
            <a:extLst>
              <a:ext uri="{FF2B5EF4-FFF2-40B4-BE49-F238E27FC236}">
                <a16:creationId xmlns:a16="http://schemas.microsoft.com/office/drawing/2014/main" id="{CF913515-D1B5-4750-8750-991BCA9D45A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11" name="标题 1">
            <a:extLst>
              <a:ext uri="{FF2B5EF4-FFF2-40B4-BE49-F238E27FC236}">
                <a16:creationId xmlns:a16="http://schemas.microsoft.com/office/drawing/2014/main" id="{375E3343-0959-4EB2-8F34-5AD38682C1A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rgbClr val="002D28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</p:spTree>
    <p:extLst>
      <p:ext uri="{BB962C8B-B14F-4D97-AF65-F5344CB8AC3E}">
        <p14:creationId xmlns:p14="http://schemas.microsoft.com/office/powerpoint/2010/main" val="216355173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自定义版式">
    <p:bg>
      <p:bgPr>
        <a:solidFill>
          <a:srgbClr val="002D28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38016CF-C1EB-4E4E-BFE3-98E1DEDD58C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</p:spPr>
        <p:txBody>
          <a:bodyPr/>
          <a:lstStyle>
            <a:lvl1pPr>
              <a:defRPr>
                <a:solidFill>
                  <a:schemeClr val="bg1"/>
                </a:solidFill>
              </a:defRPr>
            </a:lvl1pPr>
          </a:lstStyle>
          <a:p>
            <a:r>
              <a:rPr lang="zh-CN" altLang="en-US" dirty="0"/>
              <a:t>单击此处编辑母版标题样式</a:t>
            </a:r>
          </a:p>
        </p:txBody>
      </p:sp>
      <p:sp>
        <p:nvSpPr>
          <p:cNvPr id="5" name="TextBox 11">
            <a:extLst>
              <a:ext uri="{FF2B5EF4-FFF2-40B4-BE49-F238E27FC236}">
                <a16:creationId xmlns:a16="http://schemas.microsoft.com/office/drawing/2014/main" id="{6B4D8D53-9A1A-402F-A52D-F62B28502D2F}"/>
              </a:ext>
            </a:extLst>
          </p:cNvPr>
          <p:cNvSpPr txBox="1"/>
          <p:nvPr userDrawn="1"/>
        </p:nvSpPr>
        <p:spPr>
          <a:xfrm>
            <a:off x="11167872" y="6542143"/>
            <a:ext cx="381000" cy="123111"/>
          </a:xfrm>
          <a:prstGeom prst="rect">
            <a:avLst/>
          </a:prstGeom>
          <a:noFill/>
        </p:spPr>
        <p:txBody>
          <a:bodyPr wrap="square" lIns="0" tIns="0" rIns="0" bIns="0" rtlCol="0" anchor="b">
            <a:spAutoFit/>
          </a:bodyPr>
          <a:lstStyle/>
          <a:p>
            <a:pPr marL="0" marR="0" indent="0" algn="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fld id="{DFCF27A5-1A5B-48D3-A060-2758FFBB1ADD}" type="slidenum">
              <a:rPr lang="en-US" sz="800" kern="1200" smtClean="0">
                <a:solidFill>
                  <a:schemeClr val="bg1"/>
                </a:solidFill>
                <a:latin typeface="+mn-lt"/>
                <a:ea typeface="+mn-ea"/>
                <a:cs typeface="+mn-cs"/>
                <a:sym typeface="Trebuchet MS" panose="020B0603020202020204" pitchFamily="34" charset="0"/>
              </a:rPr>
              <a:pPr marL="0" marR="0" indent="0" algn="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t>‹#›</a:t>
            </a:fld>
            <a:endParaRPr lang="en-US" sz="800" kern="1200" dirty="0">
              <a:solidFill>
                <a:schemeClr val="bg1"/>
              </a:solidFill>
              <a:latin typeface="+mn-lt"/>
              <a:ea typeface="+mn-ea"/>
              <a:cs typeface="+mn-cs"/>
              <a:sym typeface="Trebuchet MS" panose="020B0603020202020204" pitchFamily="34" charset="0"/>
            </a:endParaRPr>
          </a:p>
        </p:txBody>
      </p:sp>
      <p:sp>
        <p:nvSpPr>
          <p:cNvPr id="6" name="Copyright">
            <a:extLst>
              <a:ext uri="{FF2B5EF4-FFF2-40B4-BE49-F238E27FC236}">
                <a16:creationId xmlns:a16="http://schemas.microsoft.com/office/drawing/2014/main" id="{F8D89439-77C9-4E61-8F99-766FC7EFF5C9}"/>
              </a:ext>
            </a:extLst>
          </p:cNvPr>
          <p:cNvSpPr txBox="1"/>
          <p:nvPr userDrawn="1"/>
        </p:nvSpPr>
        <p:spPr>
          <a:xfrm>
            <a:off x="630000" y="6566509"/>
            <a:ext cx="5133975" cy="112980"/>
          </a:xfrm>
          <a:prstGeom prst="rect">
            <a:avLst/>
          </a:prstGeom>
          <a:noFill/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Copyright © 2024 by L</a:t>
            </a:r>
            <a:r>
              <a:rPr lang="en-US" altLang="zh-CN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i Auto Inc.</a:t>
            </a:r>
            <a:r>
              <a:rPr lang="en-US" sz="800" dirty="0">
                <a:solidFill>
                  <a:schemeClr val="bg1"/>
                </a:solidFill>
                <a:latin typeface="+mn-lt"/>
                <a:sym typeface="Trebuchet MS" panose="020B0603020202020204" pitchFamily="34" charset="0"/>
              </a:rPr>
              <a:t>. All rights reserved.</a:t>
            </a:r>
          </a:p>
        </p:txBody>
      </p:sp>
      <p:sp>
        <p:nvSpPr>
          <p:cNvPr id="7" name="Date Placeholder 3">
            <a:extLst>
              <a:ext uri="{FF2B5EF4-FFF2-40B4-BE49-F238E27FC236}">
                <a16:creationId xmlns:a16="http://schemas.microsoft.com/office/drawing/2014/main" id="{0E426FA6-B907-4EAC-BAA7-03DF05CF1F4F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/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87190935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blank" preserve="1">
  <p:cSld name="D. E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矩形 3">
            <a:extLst>
              <a:ext uri="{FF2B5EF4-FFF2-40B4-BE49-F238E27FC236}">
                <a16:creationId xmlns:a16="http://schemas.microsoft.com/office/drawing/2014/main" id="{380E62ED-C2FC-46CC-B007-26A50A3D4E8E}"/>
              </a:ext>
            </a:extLst>
          </p:cNvPr>
          <p:cNvSpPr/>
          <p:nvPr userDrawn="1"/>
        </p:nvSpPr>
        <p:spPr>
          <a:xfrm>
            <a:off x="0" y="-1"/>
            <a:ext cx="12192000" cy="6858001"/>
          </a:xfrm>
          <a:prstGeom prst="rect">
            <a:avLst/>
          </a:prstGeom>
          <a:solidFill>
            <a:srgbClr val="002D28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1" name="think-cell 幻灯片" r:id="rId4" imgW="384" imgH="384" progId="TCLayout.ActiveDocument.1">
                  <p:embed/>
                </p:oleObj>
              </mc:Choice>
              <mc:Fallback>
                <p:oleObj name="think-cell 幻灯片" r:id="rId4" imgW="384" imgH="384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1" name="图片 10">
            <a:extLst>
              <a:ext uri="{FF2B5EF4-FFF2-40B4-BE49-F238E27FC236}">
                <a16:creationId xmlns:a16="http://schemas.microsoft.com/office/drawing/2014/main" id="{BDBD6C09-D67F-4985-9DF5-BC44166A620B}"/>
              </a:ext>
            </a:extLst>
          </p:cNvPr>
          <p:cNvPicPr>
            <a:picLocks noChangeAspect="1"/>
          </p:cNvPicPr>
          <p:nvPr userDrawn="1"/>
        </p:nvPicPr>
        <p:blipFill>
          <a:blip r:embed="rId6"/>
          <a:stretch>
            <a:fillRect/>
          </a:stretch>
        </p:blipFill>
        <p:spPr>
          <a:xfrm>
            <a:off x="8748219" y="3146963"/>
            <a:ext cx="2815127" cy="56407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7726106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userDrawn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5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28828283"/>
      </p:ext>
    </p:extLst>
  </p:cSld>
  <p:clrMapOvr>
    <a:masterClrMapping/>
  </p:clrMapOvr>
  <p:extLst mod="1">
    <p:ext uri="{DCECCB84-F9BA-43D5-87BE-67443E8EF086}">
      <p15:sldGuideLst xmlns:p15="http://schemas.microsoft.com/office/powerpoint/2012/main"/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showMasterPhAnim="0" preserve="1" userDrawn="1">
  <p:cSld name="1_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4" name="Object 3" hidden="1">
            <a:extLst>
              <a:ext uri="{FF2B5EF4-FFF2-40B4-BE49-F238E27FC236}">
                <a16:creationId xmlns:a16="http://schemas.microsoft.com/office/drawing/2014/main" id="{ACCB8619-3FCC-0EF8-E258-77211AE9EE24}"/>
              </a:ext>
            </a:extLst>
          </p:cNvPr>
          <p:cNvGraphicFramePr>
            <a:graphicFrameLocks noChangeAspect="1"/>
          </p:cNvGraphicFramePr>
          <p:nvPr userDrawn="1"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4099" name="think-cell 幻灯片" r:id="rId4" imgW="349" imgH="350" progId="TCLayout.ActiveDocument.1">
                  <p:embed/>
                </p:oleObj>
              </mc:Choice>
              <mc:Fallback>
                <p:oleObj name="think-cell 幻灯片" r:id="rId4" imgW="349" imgH="350" progId="TCLayout.ActiveDocument.1">
                  <p:embed/>
                  <p:pic>
                    <p:nvPicPr>
                      <p:cNvPr id="4" name="Object 3" hidden="1">
                        <a:extLst>
                          <a:ext uri="{FF2B5EF4-FFF2-40B4-BE49-F238E27FC236}">
                            <a16:creationId xmlns:a16="http://schemas.microsoft.com/office/drawing/2014/main" id="{ACCB8619-3FCC-0EF8-E258-77211AE9EE24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6" name="Title Placeholder 1">
            <a:extLst>
              <a:ext uri="{FF2B5EF4-FFF2-40B4-BE49-F238E27FC236}">
                <a16:creationId xmlns:a16="http://schemas.microsoft.com/office/drawing/2014/main" id="{CA9EE022-1F91-8EF9-007F-7CEE235FD9C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87798"/>
          </a:xfrm>
          <a:prstGeom prst="rect">
            <a:avLst/>
          </a:prstGeom>
        </p:spPr>
        <p:txBody>
          <a:bodyPr vert="horz" wrap="square" lIns="0" tIns="0" rIns="0" bIns="0" rtlCol="0" anchor="t" anchorCtr="0">
            <a:spAutoFit/>
          </a:bodyPr>
          <a:lstStyle>
            <a:lvl1pPr rtl="0">
              <a:defRPr>
                <a:latin typeface="+mj-lt"/>
                <a:cs typeface="+mj-cs"/>
              </a:defRPr>
            </a:lvl1pPr>
          </a:lstStyle>
          <a:p>
            <a:r>
              <a:rPr lang="zh-CN" altLang="en-US"/>
              <a:t>单击此处编辑母版标题样式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06029629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extLst mod="1">
    <p:ext uri="{DCECCB84-F9BA-43D5-87BE-67443E8EF086}">
      <p15:sldGuideLst xmlns:p15="http://schemas.microsoft.com/office/powerpoint/2012/main"/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vmlDrawing" Target="../drawings/vmlDrawing1.vml"/><Relationship Id="rId3" Type="http://schemas.openxmlformats.org/officeDocument/2006/relationships/slideLayout" Target="../slideLayouts/slideLayout3.xml"/><Relationship Id="rId7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emf"/><Relationship Id="rId5" Type="http://schemas.openxmlformats.org/officeDocument/2006/relationships/slideLayout" Target="../slideLayouts/slideLayout5.xml"/><Relationship Id="rId10" Type="http://schemas.openxmlformats.org/officeDocument/2006/relationships/oleObject" Target="../embeddings/oleObject1.bin"/><Relationship Id="rId4" Type="http://schemas.openxmlformats.org/officeDocument/2006/relationships/slideLayout" Target="../slideLayouts/slideLayout4.xml"/><Relationship Id="rId9" Type="http://schemas.openxmlformats.org/officeDocument/2006/relationships/tags" Target="../tags/tag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2" name="Object 1" hidden="1"/>
          <p:cNvGraphicFramePr>
            <a:graphicFrameLocks noChangeAspect="1"/>
          </p:cNvGraphicFramePr>
          <p:nvPr userDrawn="1">
            <p:custDataLst>
              <p:tags r:id="rId9"/>
            </p:custDataLst>
            <p:extLst/>
          </p:nvPr>
        </p:nvGraphicFramePr>
        <p:xfrm>
          <a:off x="1588" y="1588"/>
          <a:ext cx="1587" cy="1587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27" name="think-cell 幻灯片" r:id="rId10" imgW="270" imgH="270" progId="TCLayout.ActiveDocument.1">
                  <p:embed/>
                </p:oleObj>
              </mc:Choice>
              <mc:Fallback>
                <p:oleObj name="think-cell 幻灯片" r:id="rId10" imgW="270" imgH="270" progId="TCLayout.ActiveDocument.1">
                  <p:embed/>
                  <p:pic>
                    <p:nvPicPr>
                      <p:cNvPr id="2" name="Object 1" hidden="1"/>
                      <p:cNvPicPr/>
                      <p:nvPr/>
                    </p:nvPicPr>
                    <p:blipFill>
                      <a:blip r:embed="rId1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7" cy="1587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11" name="Date Placeholder 3"/>
          <p:cNvSpPr>
            <a:spLocks noGrp="1"/>
          </p:cNvSpPr>
          <p:nvPr>
            <p:ph type="dt" sz="half" idx="2"/>
          </p:nvPr>
        </p:nvSpPr>
        <p:spPr>
          <a:xfrm>
            <a:off x="9677400" y="6542143"/>
            <a:ext cx="1482051" cy="123111"/>
          </a:xfrm>
          <a:prstGeom prst="rect">
            <a:avLst/>
          </a:prstGeom>
        </p:spPr>
        <p:txBody>
          <a:bodyPr vert="horz" wrap="square" lIns="0" tIns="0" rIns="0" bIns="0" rtlCol="0" anchor="b">
            <a:spAutoFit/>
          </a:bodyPr>
          <a:lstStyle>
            <a:lvl1pPr algn="r">
              <a:defRPr sz="800">
                <a:solidFill>
                  <a:schemeClr val="bg1">
                    <a:lumMod val="50000"/>
                  </a:schemeClr>
                </a:solidFill>
                <a:latin typeface="+mn-lt"/>
                <a:sym typeface="Trebuchet MS" panose="020B0603020202020204" pitchFamily="34" charset="0"/>
              </a:defRPr>
            </a:lvl1pPr>
          </a:lstStyle>
          <a:p>
            <a:endParaRPr lang="en-US" dirty="0"/>
          </a:p>
        </p:txBody>
      </p:sp>
      <p:sp>
        <p:nvSpPr>
          <p:cNvPr id="9" name="Title Placeholder 1"/>
          <p:cNvSpPr>
            <a:spLocks noGrp="1"/>
          </p:cNvSpPr>
          <p:nvPr>
            <p:ph type="title"/>
          </p:nvPr>
        </p:nvSpPr>
        <p:spPr>
          <a:xfrm>
            <a:off x="630000" y="462607"/>
            <a:ext cx="10933350" cy="339004"/>
          </a:xfrm>
          <a:prstGeom prst="rect">
            <a:avLst/>
          </a:prstGeom>
        </p:spPr>
        <p:txBody>
          <a:bodyPr vert="horz" wrap="square" lIns="0" tIns="0" rIns="0" bIns="0" rtlCol="0" anchor="t">
            <a:sp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630000" y="1825625"/>
            <a:ext cx="10933350" cy="4351338"/>
          </a:xfrm>
          <a:prstGeom prst="rect">
            <a:avLst/>
          </a:prstGeom>
        </p:spPr>
        <p:txBody>
          <a:bodyPr vert="horz" lIns="0" tIns="0" rIns="0" bIns="0" rtlCol="0">
            <a:no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  <a:p>
            <a:pPr lvl="5"/>
            <a:r>
              <a:rPr lang="en-US" dirty="0"/>
              <a:t>Level six</a:t>
            </a:r>
          </a:p>
          <a:p>
            <a:pPr lvl="6"/>
            <a:r>
              <a:rPr lang="en-US" dirty="0"/>
              <a:t>Level seven</a:t>
            </a:r>
          </a:p>
          <a:p>
            <a:pPr lvl="7"/>
            <a:r>
              <a:rPr lang="en-US" dirty="0"/>
              <a:t>Level eight</a:t>
            </a:r>
          </a:p>
          <a:p>
            <a:pPr lvl="8"/>
            <a:r>
              <a:rPr lang="en-US" dirty="0"/>
              <a:t>Level nine</a:t>
            </a:r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4DA10A2A-995D-41AD-B2DA-FA40CEA4E16D}"/>
              </a:ext>
            </a:extLst>
          </p:cNvPr>
          <p:cNvSpPr/>
          <p:nvPr userDrawn="1"/>
        </p:nvSpPr>
        <p:spPr>
          <a:xfrm>
            <a:off x="-356181" y="2310854"/>
            <a:ext cx="286003" cy="280335"/>
          </a:xfrm>
          <a:prstGeom prst="rect">
            <a:avLst/>
          </a:prstGeom>
          <a:solidFill>
            <a:srgbClr val="002D28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8" name="矩形 7">
            <a:extLst>
              <a:ext uri="{FF2B5EF4-FFF2-40B4-BE49-F238E27FC236}">
                <a16:creationId xmlns:a16="http://schemas.microsoft.com/office/drawing/2014/main" id="{43181631-954E-4F10-B9C7-E9E01C271B9F}"/>
              </a:ext>
            </a:extLst>
          </p:cNvPr>
          <p:cNvSpPr/>
          <p:nvPr userDrawn="1"/>
        </p:nvSpPr>
        <p:spPr>
          <a:xfrm>
            <a:off x="-356181" y="2981502"/>
            <a:ext cx="286003" cy="280335"/>
          </a:xfrm>
          <a:prstGeom prst="rect">
            <a:avLst/>
          </a:prstGeom>
          <a:solidFill>
            <a:srgbClr val="00726C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0" name="矩形 9">
            <a:extLst>
              <a:ext uri="{FF2B5EF4-FFF2-40B4-BE49-F238E27FC236}">
                <a16:creationId xmlns:a16="http://schemas.microsoft.com/office/drawing/2014/main" id="{61CFBC70-3C32-47A7-BEFA-93EE6381DAE1}"/>
              </a:ext>
            </a:extLst>
          </p:cNvPr>
          <p:cNvSpPr/>
          <p:nvPr userDrawn="1"/>
        </p:nvSpPr>
        <p:spPr>
          <a:xfrm>
            <a:off x="-356181" y="3316826"/>
            <a:ext cx="286003" cy="280335"/>
          </a:xfrm>
          <a:prstGeom prst="rect">
            <a:avLst/>
          </a:prstGeom>
          <a:solidFill>
            <a:srgbClr val="0070C0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2" name="矩形 11">
            <a:extLst>
              <a:ext uri="{FF2B5EF4-FFF2-40B4-BE49-F238E27FC236}">
                <a16:creationId xmlns:a16="http://schemas.microsoft.com/office/drawing/2014/main" id="{FE2AAD90-17BC-4E5F-B5E1-912B7FC55AD9}"/>
              </a:ext>
            </a:extLst>
          </p:cNvPr>
          <p:cNvSpPr/>
          <p:nvPr userDrawn="1"/>
        </p:nvSpPr>
        <p:spPr>
          <a:xfrm>
            <a:off x="-356181" y="3652150"/>
            <a:ext cx="286003" cy="280335"/>
          </a:xfrm>
          <a:prstGeom prst="rect">
            <a:avLst/>
          </a:prstGeom>
          <a:solidFill>
            <a:schemeClr val="bg2">
              <a:lumMod val="2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3" name="矩形 12">
            <a:extLst>
              <a:ext uri="{FF2B5EF4-FFF2-40B4-BE49-F238E27FC236}">
                <a16:creationId xmlns:a16="http://schemas.microsoft.com/office/drawing/2014/main" id="{B8A2A623-4341-498F-B844-F5997D39F497}"/>
              </a:ext>
            </a:extLst>
          </p:cNvPr>
          <p:cNvSpPr/>
          <p:nvPr userDrawn="1"/>
        </p:nvSpPr>
        <p:spPr>
          <a:xfrm>
            <a:off x="-356181" y="2646178"/>
            <a:ext cx="286003" cy="280335"/>
          </a:xfrm>
          <a:prstGeom prst="rect">
            <a:avLst/>
          </a:prstGeom>
          <a:solidFill>
            <a:srgbClr val="D6A26A"/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14" name="矩形 13">
            <a:extLst>
              <a:ext uri="{FF2B5EF4-FFF2-40B4-BE49-F238E27FC236}">
                <a16:creationId xmlns:a16="http://schemas.microsoft.com/office/drawing/2014/main" id="{0AF57BCF-B1EE-49AF-8730-7790411D1D00}"/>
              </a:ext>
            </a:extLst>
          </p:cNvPr>
          <p:cNvSpPr/>
          <p:nvPr userDrawn="1"/>
        </p:nvSpPr>
        <p:spPr>
          <a:xfrm>
            <a:off x="-356181" y="3987474"/>
            <a:ext cx="286003" cy="280335"/>
          </a:xfrm>
          <a:prstGeom prst="rect">
            <a:avLst/>
          </a:prstGeom>
          <a:solidFill>
            <a:schemeClr val="bg1">
              <a:lumMod val="85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" name="矩形 2">
            <a:extLst>
              <a:ext uri="{FF2B5EF4-FFF2-40B4-BE49-F238E27FC236}">
                <a16:creationId xmlns:a16="http://schemas.microsoft.com/office/drawing/2014/main" id="{16643063-830A-4975-8CCF-3FAD21983090}"/>
              </a:ext>
            </a:extLst>
          </p:cNvPr>
          <p:cNvSpPr/>
          <p:nvPr userDrawn="1"/>
        </p:nvSpPr>
        <p:spPr>
          <a:xfrm>
            <a:off x="-1180538" y="231085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企业主色</a:t>
            </a:r>
          </a:p>
        </p:txBody>
      </p:sp>
      <p:sp>
        <p:nvSpPr>
          <p:cNvPr id="15" name="矩形 14">
            <a:extLst>
              <a:ext uri="{FF2B5EF4-FFF2-40B4-BE49-F238E27FC236}">
                <a16:creationId xmlns:a16="http://schemas.microsoft.com/office/drawing/2014/main" id="{3E3F3A86-3529-4AFC-80EB-243819A75B16}"/>
              </a:ext>
            </a:extLst>
          </p:cNvPr>
          <p:cNvSpPr/>
          <p:nvPr userDrawn="1"/>
        </p:nvSpPr>
        <p:spPr>
          <a:xfrm>
            <a:off x="-1180538" y="2981501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BEV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6" name="矩形 15">
            <a:extLst>
              <a:ext uri="{FF2B5EF4-FFF2-40B4-BE49-F238E27FC236}">
                <a16:creationId xmlns:a16="http://schemas.microsoft.com/office/drawing/2014/main" id="{58BB9018-7258-4779-A61C-EB29ED1E53C0}"/>
              </a:ext>
            </a:extLst>
          </p:cNvPr>
          <p:cNvSpPr/>
          <p:nvPr userDrawn="1"/>
        </p:nvSpPr>
        <p:spPr>
          <a:xfrm>
            <a:off x="-1180538" y="3316825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PHEV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7" name="矩形 16">
            <a:extLst>
              <a:ext uri="{FF2B5EF4-FFF2-40B4-BE49-F238E27FC236}">
                <a16:creationId xmlns:a16="http://schemas.microsoft.com/office/drawing/2014/main" id="{B9B137C6-DB42-40D4-8685-348228B26966}"/>
              </a:ext>
            </a:extLst>
          </p:cNvPr>
          <p:cNvSpPr/>
          <p:nvPr userDrawn="1"/>
        </p:nvSpPr>
        <p:spPr>
          <a:xfrm>
            <a:off x="-1180538" y="365214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ICE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4" name="矩形 23">
            <a:extLst>
              <a:ext uri="{FF2B5EF4-FFF2-40B4-BE49-F238E27FC236}">
                <a16:creationId xmlns:a16="http://schemas.microsoft.com/office/drawing/2014/main" id="{18930565-9C2B-438E-8262-B6FBD20996BF}"/>
              </a:ext>
            </a:extLst>
          </p:cNvPr>
          <p:cNvSpPr/>
          <p:nvPr userDrawn="1"/>
        </p:nvSpPr>
        <p:spPr>
          <a:xfrm>
            <a:off x="-1180538" y="3987473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1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5" name="矩形 24">
            <a:extLst>
              <a:ext uri="{FF2B5EF4-FFF2-40B4-BE49-F238E27FC236}">
                <a16:creationId xmlns:a16="http://schemas.microsoft.com/office/drawing/2014/main" id="{D54F5C43-5D2D-4418-8E3D-815B5FAF80D3}"/>
              </a:ext>
            </a:extLst>
          </p:cNvPr>
          <p:cNvSpPr/>
          <p:nvPr userDrawn="1"/>
        </p:nvSpPr>
        <p:spPr>
          <a:xfrm>
            <a:off x="-1180538" y="264617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NEV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18" name="矩形 17">
            <a:extLst>
              <a:ext uri="{FF2B5EF4-FFF2-40B4-BE49-F238E27FC236}">
                <a16:creationId xmlns:a16="http://schemas.microsoft.com/office/drawing/2014/main" id="{D7DAD48A-31BA-40D5-ABB4-FB06E5B73D1B}"/>
              </a:ext>
            </a:extLst>
          </p:cNvPr>
          <p:cNvSpPr/>
          <p:nvPr userDrawn="1"/>
        </p:nvSpPr>
        <p:spPr>
          <a:xfrm>
            <a:off x="-356181" y="4322798"/>
            <a:ext cx="286003" cy="280335"/>
          </a:xfrm>
          <a:prstGeom prst="rect">
            <a:avLst/>
          </a:prstGeom>
          <a:solidFill>
            <a:srgbClr val="03522D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19" name="矩形 18">
            <a:extLst>
              <a:ext uri="{FF2B5EF4-FFF2-40B4-BE49-F238E27FC236}">
                <a16:creationId xmlns:a16="http://schemas.microsoft.com/office/drawing/2014/main" id="{B596D2A2-BE71-4C43-8A6B-9F1608AAB758}"/>
              </a:ext>
            </a:extLst>
          </p:cNvPr>
          <p:cNvSpPr/>
          <p:nvPr userDrawn="1"/>
        </p:nvSpPr>
        <p:spPr>
          <a:xfrm>
            <a:off x="-1180538" y="432279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2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2" name="矩形 21">
            <a:extLst>
              <a:ext uri="{FF2B5EF4-FFF2-40B4-BE49-F238E27FC236}">
                <a16:creationId xmlns:a16="http://schemas.microsoft.com/office/drawing/2014/main" id="{471F608E-6A10-4A23-AD45-4DDA9A20699B}"/>
              </a:ext>
            </a:extLst>
          </p:cNvPr>
          <p:cNvSpPr/>
          <p:nvPr userDrawn="1"/>
        </p:nvSpPr>
        <p:spPr>
          <a:xfrm>
            <a:off x="-356181" y="4658120"/>
            <a:ext cx="286003" cy="280335"/>
          </a:xfrm>
          <a:prstGeom prst="rect">
            <a:avLst/>
          </a:prstGeom>
          <a:solidFill>
            <a:srgbClr val="30C1D7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3" name="矩形 22">
            <a:extLst>
              <a:ext uri="{FF2B5EF4-FFF2-40B4-BE49-F238E27FC236}">
                <a16:creationId xmlns:a16="http://schemas.microsoft.com/office/drawing/2014/main" id="{8184FECC-5DC0-4550-A4E5-18BFA7EB4195}"/>
              </a:ext>
            </a:extLst>
          </p:cNvPr>
          <p:cNvSpPr/>
          <p:nvPr userDrawn="1"/>
        </p:nvSpPr>
        <p:spPr>
          <a:xfrm>
            <a:off x="-1180538" y="465811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3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6" name="矩形 25">
            <a:extLst>
              <a:ext uri="{FF2B5EF4-FFF2-40B4-BE49-F238E27FC236}">
                <a16:creationId xmlns:a16="http://schemas.microsoft.com/office/drawing/2014/main" id="{AA2CA937-820C-4B7F-9FE2-B62BD2696F6F}"/>
              </a:ext>
            </a:extLst>
          </p:cNvPr>
          <p:cNvSpPr/>
          <p:nvPr userDrawn="1"/>
        </p:nvSpPr>
        <p:spPr>
          <a:xfrm>
            <a:off x="-356181" y="4993440"/>
            <a:ext cx="286003" cy="280335"/>
          </a:xfrm>
          <a:prstGeom prst="rect">
            <a:avLst/>
          </a:prstGeom>
          <a:solidFill>
            <a:srgbClr val="66BB6A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7" name="矩形 26">
            <a:extLst>
              <a:ext uri="{FF2B5EF4-FFF2-40B4-BE49-F238E27FC236}">
                <a16:creationId xmlns:a16="http://schemas.microsoft.com/office/drawing/2014/main" id="{D5E7A2AF-151E-4BB9-BDBB-1923EBF515F4}"/>
              </a:ext>
            </a:extLst>
          </p:cNvPr>
          <p:cNvSpPr/>
          <p:nvPr userDrawn="1"/>
        </p:nvSpPr>
        <p:spPr>
          <a:xfrm>
            <a:off x="-1180538" y="4993439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4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28" name="矩形 27">
            <a:extLst>
              <a:ext uri="{FF2B5EF4-FFF2-40B4-BE49-F238E27FC236}">
                <a16:creationId xmlns:a16="http://schemas.microsoft.com/office/drawing/2014/main" id="{9FA82179-0809-4381-9EA6-6566D482D20C}"/>
              </a:ext>
            </a:extLst>
          </p:cNvPr>
          <p:cNvSpPr/>
          <p:nvPr userDrawn="1"/>
        </p:nvSpPr>
        <p:spPr>
          <a:xfrm>
            <a:off x="-356181" y="5328759"/>
            <a:ext cx="286003" cy="280335"/>
          </a:xfrm>
          <a:prstGeom prst="rect">
            <a:avLst/>
          </a:prstGeom>
          <a:solidFill>
            <a:srgbClr val="E1B87F"/>
          </a:solidFill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endParaRPr lang="zh-CN" altLang="en-US" sz="1200" dirty="0">
              <a:solidFill>
                <a:srgbClr val="FFFFFF"/>
              </a:solidFill>
            </a:endParaRPr>
          </a:p>
        </p:txBody>
      </p:sp>
      <p:sp>
        <p:nvSpPr>
          <p:cNvPr id="29" name="矩形 28">
            <a:extLst>
              <a:ext uri="{FF2B5EF4-FFF2-40B4-BE49-F238E27FC236}">
                <a16:creationId xmlns:a16="http://schemas.microsoft.com/office/drawing/2014/main" id="{581EF59C-3A1D-4D6B-92AC-82036BDBB42E}"/>
              </a:ext>
            </a:extLst>
          </p:cNvPr>
          <p:cNvSpPr/>
          <p:nvPr userDrawn="1"/>
        </p:nvSpPr>
        <p:spPr>
          <a:xfrm>
            <a:off x="-1180538" y="5328758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备选色</a:t>
            </a:r>
            <a:r>
              <a:rPr lang="en-US" altLang="zh-CN" sz="1000" dirty="0">
                <a:solidFill>
                  <a:schemeClr val="bg2">
                    <a:lumMod val="10000"/>
                  </a:schemeClr>
                </a:solidFill>
              </a:rPr>
              <a:t>5</a:t>
            </a:r>
            <a:endParaRPr lang="zh-CN" altLang="en-US" sz="1000" dirty="0">
              <a:solidFill>
                <a:schemeClr val="bg2">
                  <a:lumMod val="10000"/>
                </a:schemeClr>
              </a:solidFill>
            </a:endParaRPr>
          </a:p>
        </p:txBody>
      </p:sp>
      <p:sp>
        <p:nvSpPr>
          <p:cNvPr id="30" name="矩形 29">
            <a:extLst>
              <a:ext uri="{FF2B5EF4-FFF2-40B4-BE49-F238E27FC236}">
                <a16:creationId xmlns:a16="http://schemas.microsoft.com/office/drawing/2014/main" id="{BE911B77-F835-4EE1-8AE2-C1DD4037E9FC}"/>
              </a:ext>
            </a:extLst>
          </p:cNvPr>
          <p:cNvSpPr/>
          <p:nvPr userDrawn="1"/>
        </p:nvSpPr>
        <p:spPr>
          <a:xfrm>
            <a:off x="-356181" y="1975528"/>
            <a:ext cx="286003" cy="280335"/>
          </a:xfrm>
          <a:prstGeom prst="rect">
            <a:avLst/>
          </a:prstGeom>
          <a:solidFill>
            <a:schemeClr val="bg2">
              <a:lumMod val="10000"/>
            </a:schemeClr>
          </a:solidFill>
          <a:ln w="12700" cap="flat">
            <a:noFill/>
            <a:miter lim="400000"/>
          </a:ln>
          <a:effectLst/>
          <a:sp3d/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none"/>
        </p:style>
        <p:txBody>
          <a:bodyPr rot="0" spcFirstLastPara="1" vertOverflow="overflow" horzOverflow="overflow" vert="horz" wrap="square" lIns="50800" tIns="50800" rIns="50800" bIns="50800" numCol="1" spcCol="38100" rtlCol="0" anchor="ctr">
            <a:spAutoFit/>
          </a:bodyPr>
          <a:lstStyle/>
          <a:p>
            <a:pPr marL="0" marR="0" indent="0" algn="ctr" defTabSz="825500" rtl="0" fontAlgn="auto" latinLnBrk="0" hangingPunct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</a:pPr>
            <a:endParaRPr kumimoji="0" lang="zh-CN" altLang="en-US" sz="3200" b="0" i="0" u="none" strike="noStrike" cap="none" spc="0" normalizeH="0" baseline="0">
              <a:ln>
                <a:noFill/>
              </a:ln>
              <a:solidFill>
                <a:srgbClr val="FFFFFF"/>
              </a:solidFill>
              <a:effectLst/>
              <a:uFillTx/>
              <a:latin typeface="+mn-lt"/>
              <a:ea typeface="+mn-ea"/>
              <a:cs typeface="+mn-cs"/>
              <a:sym typeface="LiciumFont 2022 Bold"/>
            </a:endParaRPr>
          </a:p>
        </p:txBody>
      </p:sp>
      <p:sp>
        <p:nvSpPr>
          <p:cNvPr id="31" name="矩形 30">
            <a:extLst>
              <a:ext uri="{FF2B5EF4-FFF2-40B4-BE49-F238E27FC236}">
                <a16:creationId xmlns:a16="http://schemas.microsoft.com/office/drawing/2014/main" id="{30C5EC43-7B19-4207-A4A0-41D2B6D8A470}"/>
              </a:ext>
            </a:extLst>
          </p:cNvPr>
          <p:cNvSpPr/>
          <p:nvPr userDrawn="1"/>
        </p:nvSpPr>
        <p:spPr>
          <a:xfrm>
            <a:off x="-1180538" y="1975527"/>
            <a:ext cx="818707" cy="280335"/>
          </a:xfrm>
          <a:prstGeom prst="rect">
            <a:avLst/>
          </a:prstGeom>
          <a:noFill/>
          <a:ln w="9525" cap="rnd" cmpd="sng" algn="ctr">
            <a:noFill/>
            <a:prstDash val="solid"/>
            <a:round/>
            <a:headEnd type="none" w="med" len="med"/>
            <a:tailEnd type="none" w="med" len="med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r"/>
            <a:r>
              <a:rPr lang="zh-CN" altLang="en-US" sz="1000" dirty="0">
                <a:solidFill>
                  <a:schemeClr val="bg2">
                    <a:lumMod val="10000"/>
                  </a:schemeClr>
                </a:solidFill>
              </a:rPr>
              <a:t>标准黑</a:t>
            </a:r>
          </a:p>
        </p:txBody>
      </p:sp>
    </p:spTree>
    <p:extLst>
      <p:ext uri="{BB962C8B-B14F-4D97-AF65-F5344CB8AC3E}">
        <p14:creationId xmlns:p14="http://schemas.microsoft.com/office/powerpoint/2010/main" val="22943904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</p:sldLayoutIdLst>
  <mc:AlternateContent xmlns:mc="http://schemas.openxmlformats.org/markup-compatibility/2006" xmlns:p14="http://schemas.microsoft.com/office/powerpoint/2010/main">
    <mc:Choice Requires="p14">
      <p:transition p14:dur="250">
        <p:fade/>
      </p:transition>
    </mc:Choice>
    <mc:Fallback xmlns="">
      <p:transition>
        <p:fade/>
      </p:transition>
    </mc:Fallback>
  </mc:AlternateConten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2400" b="1" kern="1200">
          <a:solidFill>
            <a:srgbClr val="002D28"/>
          </a:solidFill>
          <a:latin typeface="理想品牌字体 2022" panose="02000500000000000000" pitchFamily="2" charset="-122"/>
          <a:ea typeface="理想品牌字体 2022" panose="02000500000000000000" pitchFamily="2" charset="-122"/>
          <a:cs typeface="理想品牌字体 2022" panose="02000500000000000000" pitchFamily="2" charset="-122"/>
          <a:sym typeface="Trebuchet MS" panose="020B0603020202020204" pitchFamily="34" charset="0"/>
        </a:defRPr>
      </a:lvl1pPr>
    </p:titleStyle>
    <p:bodyStyle>
      <a:lvl1pPr marL="0" indent="0" algn="l" defTabSz="914400" rtl="0" eaLnBrk="1" latinLnBrk="0" hangingPunct="1">
        <a:lnSpc>
          <a:spcPct val="110000"/>
        </a:lnSpc>
        <a:spcBef>
          <a:spcPts val="600"/>
        </a:spcBef>
        <a:spcAft>
          <a:spcPts val="300"/>
        </a:spcAft>
        <a:buFont typeface="Arial" panose="020B0604020202020204" pitchFamily="34" charset="0"/>
        <a:buChar char="​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1pPr>
      <a:lvl2pPr marL="284400" indent="-1728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•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2pPr>
      <a:lvl3pPr marL="511200" indent="-165600" algn="l" defTabSz="914400" rtl="0" eaLnBrk="1" latinLnBrk="0" hangingPunct="1">
        <a:lnSpc>
          <a:spcPct val="90000"/>
        </a:lnSpc>
        <a:spcBef>
          <a:spcPts val="0"/>
        </a:spcBef>
        <a:spcAft>
          <a:spcPts val="300"/>
        </a:spcAft>
        <a:buClr>
          <a:schemeClr val="tx2"/>
        </a:buClr>
        <a:buFont typeface="Trebuchet MS" panose="020B0603020202020204" pitchFamily="34" charset="0"/>
        <a:buChar char="–"/>
        <a:defRPr lang="en-US" sz="12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3pPr>
      <a:lvl4pPr marL="0" indent="0" algn="l" defTabSz="914400" rtl="0" eaLnBrk="1" latinLnBrk="0" hangingPunct="1">
        <a:lnSpc>
          <a:spcPct val="110000"/>
        </a:lnSpc>
        <a:spcBef>
          <a:spcPts val="300"/>
        </a:spcBef>
        <a:spcAft>
          <a:spcPts val="300"/>
        </a:spcAft>
        <a:buClr>
          <a:schemeClr val="tx2"/>
        </a:buClr>
        <a:buFont typeface="Arial" panose="020B0604020202020204" pitchFamily="34" charset="0"/>
        <a:buChar char="​"/>
        <a:defRPr lang="en-US" sz="1600" kern="120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4pPr>
      <a:lvl5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300"/>
        </a:spcAft>
        <a:buClrTx/>
        <a:buFont typeface="Arial" panose="020B0604020202020204" pitchFamily="34" charset="0"/>
        <a:buChar char="​"/>
        <a:defRPr lang="en-US" sz="1600" b="1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5pPr>
      <a:lvl6pPr marL="269875" indent="-152400" algn="l" defTabSz="914400" rtl="0" eaLnBrk="1" latinLnBrk="0" hangingPunct="1">
        <a:lnSpc>
          <a:spcPct val="90000"/>
        </a:lnSpc>
        <a:spcBef>
          <a:spcPts val="0"/>
        </a:spcBef>
        <a:spcAft>
          <a:spcPts val="600"/>
        </a:spcAft>
        <a:buClr>
          <a:schemeClr val="tx2"/>
        </a:buClr>
        <a:buFont typeface="Arial" panose="020B0604020202020204" pitchFamily="34" charset="0"/>
        <a:buChar char="•"/>
        <a:defRPr lang="en-US" sz="1600" kern="120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6pPr>
      <a:lvl7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900"/>
        </a:spcAft>
        <a:buFont typeface="Arial" panose="020B0604020202020204" pitchFamily="34" charset="0"/>
        <a:buChar char="​"/>
        <a:defRPr lang="en-US" sz="4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7pPr>
      <a:lvl8pPr marL="0" indent="0" algn="l" defTabSz="914400" rtl="0" eaLnBrk="1" latinLnBrk="0" hangingPunct="1">
        <a:lnSpc>
          <a:spcPct val="90000"/>
        </a:lnSpc>
        <a:spcBef>
          <a:spcPts val="900"/>
        </a:spcBef>
        <a:spcAft>
          <a:spcPts val="0"/>
        </a:spcAft>
        <a:buFont typeface="Arial" panose="020B0604020202020204" pitchFamily="34" charset="0"/>
        <a:buChar char="​"/>
        <a:defRPr lang="en-US" sz="5400" kern="1200" baseline="0" smtClean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8pPr>
      <a:lvl9pPr marL="0" indent="0" algn="l" defTabSz="914400" rtl="0" eaLnBrk="1" latinLnBrk="0" hangingPunct="1">
        <a:lnSpc>
          <a:spcPct val="100000"/>
        </a:lnSpc>
        <a:spcBef>
          <a:spcPts val="0"/>
        </a:spcBef>
        <a:spcAft>
          <a:spcPts val="900"/>
        </a:spcAft>
        <a:buFont typeface="Arial" panose="020B0604020202020204" pitchFamily="34" charset="0"/>
        <a:buChar char="​"/>
        <a:defRPr lang="en-US" sz="2400" kern="1200" baseline="0" dirty="0">
          <a:solidFill>
            <a:schemeClr val="bg2">
              <a:lumMod val="10000"/>
            </a:schemeClr>
          </a:solidFill>
          <a:latin typeface="+mn-lt"/>
          <a:ea typeface="+mn-ea"/>
          <a:cs typeface="+mn-cs"/>
          <a:sym typeface="Trebuchet MS" panose="020B0603020202020204" pitchFamily="34" charset="0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 mod="1">
    <p:ext uri="{27BBF7A9-308A-43DC-89C8-2F10F3537804}">
      <p15:sldGuideLst xmlns:p15="http://schemas.microsoft.com/office/powerpoint/2012/main">
        <p15:guide id="1" pos="416">
          <p15:clr>
            <a:srgbClr val="F26B43"/>
          </p15:clr>
        </p15:guide>
        <p15:guide id="2" pos="7256">
          <p15:clr>
            <a:srgbClr val="F26B43"/>
          </p15:clr>
        </p15:guide>
        <p15:guide id="3" orient="horz" pos="663">
          <p15:clr>
            <a:srgbClr val="F26B43"/>
          </p15:clr>
        </p15:guide>
        <p15:guide id="4" orient="horz" pos="712">
          <p15:clr>
            <a:srgbClr val="F26B43"/>
          </p15:clr>
        </p15:guide>
        <p15:guide id="5" orient="horz" pos="3928">
          <p15:clr>
            <a:srgbClr val="F26B43"/>
          </p15:clr>
        </p15:guide>
        <p15:guide id="6" orient="horz" pos="3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3" Type="http://schemas.openxmlformats.org/officeDocument/2006/relationships/tags" Target="../tags/tag16.xml"/><Relationship Id="rId18" Type="http://schemas.openxmlformats.org/officeDocument/2006/relationships/tags" Target="../tags/tag21.xml"/><Relationship Id="rId26" Type="http://schemas.openxmlformats.org/officeDocument/2006/relationships/tags" Target="../tags/tag29.xml"/><Relationship Id="rId39" Type="http://schemas.openxmlformats.org/officeDocument/2006/relationships/tags" Target="../tags/tag42.xml"/><Relationship Id="rId21" Type="http://schemas.openxmlformats.org/officeDocument/2006/relationships/tags" Target="../tags/tag24.xml"/><Relationship Id="rId34" Type="http://schemas.openxmlformats.org/officeDocument/2006/relationships/tags" Target="../tags/tag37.xml"/><Relationship Id="rId42" Type="http://schemas.openxmlformats.org/officeDocument/2006/relationships/tags" Target="../tags/tag45.xml"/><Relationship Id="rId47" Type="http://schemas.openxmlformats.org/officeDocument/2006/relationships/tags" Target="../tags/tag50.xml"/><Relationship Id="rId50" Type="http://schemas.openxmlformats.org/officeDocument/2006/relationships/oleObject" Target="../embeddings/oleObject5.bin"/><Relationship Id="rId7" Type="http://schemas.openxmlformats.org/officeDocument/2006/relationships/tags" Target="../tags/tag10.xml"/><Relationship Id="rId2" Type="http://schemas.openxmlformats.org/officeDocument/2006/relationships/tags" Target="../tags/tag5.xml"/><Relationship Id="rId16" Type="http://schemas.openxmlformats.org/officeDocument/2006/relationships/tags" Target="../tags/tag19.xml"/><Relationship Id="rId29" Type="http://schemas.openxmlformats.org/officeDocument/2006/relationships/tags" Target="../tags/tag32.xml"/><Relationship Id="rId11" Type="http://schemas.openxmlformats.org/officeDocument/2006/relationships/tags" Target="../tags/tag14.xml"/><Relationship Id="rId24" Type="http://schemas.openxmlformats.org/officeDocument/2006/relationships/tags" Target="../tags/tag27.xml"/><Relationship Id="rId32" Type="http://schemas.openxmlformats.org/officeDocument/2006/relationships/tags" Target="../tags/tag35.xml"/><Relationship Id="rId37" Type="http://schemas.openxmlformats.org/officeDocument/2006/relationships/tags" Target="../tags/tag40.xml"/><Relationship Id="rId40" Type="http://schemas.openxmlformats.org/officeDocument/2006/relationships/tags" Target="../tags/tag43.xml"/><Relationship Id="rId45" Type="http://schemas.openxmlformats.org/officeDocument/2006/relationships/tags" Target="../tags/tag48.xml"/><Relationship Id="rId5" Type="http://schemas.openxmlformats.org/officeDocument/2006/relationships/tags" Target="../tags/tag8.xml"/><Relationship Id="rId15" Type="http://schemas.openxmlformats.org/officeDocument/2006/relationships/tags" Target="../tags/tag18.xml"/><Relationship Id="rId23" Type="http://schemas.openxmlformats.org/officeDocument/2006/relationships/tags" Target="../tags/tag26.xml"/><Relationship Id="rId28" Type="http://schemas.openxmlformats.org/officeDocument/2006/relationships/tags" Target="../tags/tag31.xml"/><Relationship Id="rId36" Type="http://schemas.openxmlformats.org/officeDocument/2006/relationships/tags" Target="../tags/tag39.xml"/><Relationship Id="rId49" Type="http://schemas.openxmlformats.org/officeDocument/2006/relationships/notesSlide" Target="../notesSlides/notesSlide1.xml"/><Relationship Id="rId10" Type="http://schemas.openxmlformats.org/officeDocument/2006/relationships/tags" Target="../tags/tag13.xml"/><Relationship Id="rId19" Type="http://schemas.openxmlformats.org/officeDocument/2006/relationships/tags" Target="../tags/tag22.xml"/><Relationship Id="rId31" Type="http://schemas.openxmlformats.org/officeDocument/2006/relationships/tags" Target="../tags/tag34.xml"/><Relationship Id="rId44" Type="http://schemas.openxmlformats.org/officeDocument/2006/relationships/tags" Target="../tags/tag47.xml"/><Relationship Id="rId52" Type="http://schemas.openxmlformats.org/officeDocument/2006/relationships/chart" Target="../charts/chart1.xml"/><Relationship Id="rId4" Type="http://schemas.openxmlformats.org/officeDocument/2006/relationships/tags" Target="../tags/tag7.xml"/><Relationship Id="rId9" Type="http://schemas.openxmlformats.org/officeDocument/2006/relationships/tags" Target="../tags/tag12.xml"/><Relationship Id="rId14" Type="http://schemas.openxmlformats.org/officeDocument/2006/relationships/tags" Target="../tags/tag17.xml"/><Relationship Id="rId22" Type="http://schemas.openxmlformats.org/officeDocument/2006/relationships/tags" Target="../tags/tag25.xml"/><Relationship Id="rId27" Type="http://schemas.openxmlformats.org/officeDocument/2006/relationships/tags" Target="../tags/tag30.xml"/><Relationship Id="rId30" Type="http://schemas.openxmlformats.org/officeDocument/2006/relationships/tags" Target="../tags/tag33.xml"/><Relationship Id="rId35" Type="http://schemas.openxmlformats.org/officeDocument/2006/relationships/tags" Target="../tags/tag38.xml"/><Relationship Id="rId43" Type="http://schemas.openxmlformats.org/officeDocument/2006/relationships/tags" Target="../tags/tag46.xml"/><Relationship Id="rId48" Type="http://schemas.openxmlformats.org/officeDocument/2006/relationships/slideLayout" Target="../slideLayouts/slideLayout5.xml"/><Relationship Id="rId8" Type="http://schemas.openxmlformats.org/officeDocument/2006/relationships/tags" Target="../tags/tag11.xml"/><Relationship Id="rId51" Type="http://schemas.openxmlformats.org/officeDocument/2006/relationships/image" Target="../media/image4.emf"/><Relationship Id="rId3" Type="http://schemas.openxmlformats.org/officeDocument/2006/relationships/tags" Target="../tags/tag6.xml"/><Relationship Id="rId12" Type="http://schemas.openxmlformats.org/officeDocument/2006/relationships/tags" Target="../tags/tag15.xml"/><Relationship Id="rId17" Type="http://schemas.openxmlformats.org/officeDocument/2006/relationships/tags" Target="../tags/tag20.xml"/><Relationship Id="rId25" Type="http://schemas.openxmlformats.org/officeDocument/2006/relationships/tags" Target="../tags/tag28.xml"/><Relationship Id="rId33" Type="http://schemas.openxmlformats.org/officeDocument/2006/relationships/tags" Target="../tags/tag36.xml"/><Relationship Id="rId38" Type="http://schemas.openxmlformats.org/officeDocument/2006/relationships/tags" Target="../tags/tag41.xml"/><Relationship Id="rId46" Type="http://schemas.openxmlformats.org/officeDocument/2006/relationships/tags" Target="../tags/tag49.xml"/><Relationship Id="rId20" Type="http://schemas.openxmlformats.org/officeDocument/2006/relationships/tags" Target="../tags/tag23.xml"/><Relationship Id="rId41" Type="http://schemas.openxmlformats.org/officeDocument/2006/relationships/tags" Target="../tags/tag44.xml"/><Relationship Id="rId1" Type="http://schemas.openxmlformats.org/officeDocument/2006/relationships/vmlDrawing" Target="../drawings/vmlDrawing5.vml"/><Relationship Id="rId6" Type="http://schemas.openxmlformats.org/officeDocument/2006/relationships/tags" Target="../tags/tag9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PhAnim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10" name="think-cell data - do not delete" hidden="1">
            <a:extLst>
              <a:ext uri="{FF2B5EF4-FFF2-40B4-BE49-F238E27FC236}">
                <a16:creationId xmlns:a16="http://schemas.microsoft.com/office/drawing/2014/main" id="{816494A8-BFF6-04E5-A4A2-020B8041E3D9}"/>
              </a:ext>
            </a:extLst>
          </p:cNvPr>
          <p:cNvGraphicFramePr>
            <a:graphicFrameLocks noChangeAspect="1"/>
          </p:cNvGraphicFramePr>
          <p:nvPr>
            <p:custDataLst>
              <p:tags r:id="rId2"/>
            </p:custDataLst>
            <p:extLst/>
          </p:nvPr>
        </p:nvGraphicFramePr>
        <p:xfrm>
          <a:off x="1588" y="1588"/>
          <a:ext cx="1588" cy="1588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3" name="think-cell 幻灯片" r:id="rId50" imgW="349" imgH="350" progId="TCLayout.ActiveDocument.1">
                  <p:embed/>
                </p:oleObj>
              </mc:Choice>
              <mc:Fallback>
                <p:oleObj name="think-cell 幻灯片" r:id="rId50" imgW="349" imgH="350" progId="TCLayout.ActiveDocument.1">
                  <p:embed/>
                  <p:pic>
                    <p:nvPicPr>
                      <p:cNvPr id="10" name="think-cell data - do not delete" hidden="1">
                        <a:extLst>
                          <a:ext uri="{FF2B5EF4-FFF2-40B4-BE49-F238E27FC236}">
                            <a16:creationId xmlns:a16="http://schemas.microsoft.com/office/drawing/2014/main" id="{816494A8-BFF6-04E5-A4A2-020B8041E3D9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51"/>
                      <a:stretch>
                        <a:fillRect/>
                      </a:stretch>
                    </p:blipFill>
                    <p:spPr>
                      <a:xfrm>
                        <a:off x="1588" y="1588"/>
                        <a:ext cx="1588" cy="1588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sp>
        <p:nvSpPr>
          <p:cNvPr id="5" name="Title 4">
            <a:extLst>
              <a:ext uri="{FF2B5EF4-FFF2-40B4-BE49-F238E27FC236}">
                <a16:creationId xmlns:a16="http://schemas.microsoft.com/office/drawing/2014/main" id="{83442F60-F4AE-C57A-6E7C-EE6D6E2726E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03200" y="258578"/>
            <a:ext cx="10087200" cy="339004"/>
          </a:xfrm>
        </p:spPr>
        <p:txBody>
          <a:bodyPr vert="horz"/>
          <a:lstStyle/>
          <a:p>
            <a:r>
              <a:rPr lang="en-US" altLang="zh-CN" spc="-30" dirty="0"/>
              <a:t>{title}</a:t>
            </a:r>
            <a:endParaRPr lang="en-US" dirty="0"/>
          </a:p>
        </p:txBody>
      </p:sp>
      <p:cxnSp>
        <p:nvCxnSpPr>
          <p:cNvPr id="120" name="Straight Connector 119">
            <a:extLst>
              <a:ext uri="{FF2B5EF4-FFF2-40B4-BE49-F238E27FC236}">
                <a16:creationId xmlns:a16="http://schemas.microsoft.com/office/drawing/2014/main" id="{6FA22CFD-84EE-3DB6-53DE-69A904D480E5}"/>
              </a:ext>
            </a:extLst>
          </p:cNvPr>
          <p:cNvCxnSpPr>
            <a:cxnSpLocks/>
          </p:cNvCxnSpPr>
          <p:nvPr>
            <p:custDataLst>
              <p:tags r:id="rId3"/>
            </p:custDataLst>
          </p:nvPr>
        </p:nvCxnSpPr>
        <p:spPr bwMode="auto">
          <a:xfrm>
            <a:off x="5421312" y="3602038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13" name="Straight Connector 112">
            <a:extLst>
              <a:ext uri="{FF2B5EF4-FFF2-40B4-BE49-F238E27FC236}">
                <a16:creationId xmlns:a16="http://schemas.microsoft.com/office/drawing/2014/main" id="{DC2289C2-4BD2-E6B9-942B-E07EADC820A5}"/>
              </a:ext>
            </a:extLst>
          </p:cNvPr>
          <p:cNvCxnSpPr>
            <a:cxnSpLocks/>
          </p:cNvCxnSpPr>
          <p:nvPr>
            <p:custDataLst>
              <p:tags r:id="rId4"/>
            </p:custDataLst>
          </p:nvPr>
        </p:nvCxnSpPr>
        <p:spPr bwMode="auto">
          <a:xfrm>
            <a:off x="4192587" y="3300413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08" name="Straight Connector 107">
            <a:extLst>
              <a:ext uri="{FF2B5EF4-FFF2-40B4-BE49-F238E27FC236}">
                <a16:creationId xmlns:a16="http://schemas.microsoft.com/office/drawing/2014/main" id="{D7E1F589-AD12-3AB2-2ECC-23A6FACB7654}"/>
              </a:ext>
            </a:extLst>
          </p:cNvPr>
          <p:cNvCxnSpPr>
            <a:cxnSpLocks/>
          </p:cNvCxnSpPr>
          <p:nvPr>
            <p:custDataLst>
              <p:tags r:id="rId5"/>
            </p:custDataLst>
          </p:nvPr>
        </p:nvCxnSpPr>
        <p:spPr bwMode="auto">
          <a:xfrm>
            <a:off x="2962274" y="2800350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99" name="Straight Connector 98">
            <a:extLst>
              <a:ext uri="{FF2B5EF4-FFF2-40B4-BE49-F238E27FC236}">
                <a16:creationId xmlns:a16="http://schemas.microsoft.com/office/drawing/2014/main" id="{072EF796-F7A6-B2EA-9056-BF50D7141D40}"/>
              </a:ext>
            </a:extLst>
          </p:cNvPr>
          <p:cNvCxnSpPr>
            <a:cxnSpLocks/>
          </p:cNvCxnSpPr>
          <p:nvPr>
            <p:custDataLst>
              <p:tags r:id="rId6"/>
            </p:custDataLst>
          </p:nvPr>
        </p:nvCxnSpPr>
        <p:spPr bwMode="auto">
          <a:xfrm>
            <a:off x="1733549" y="2312988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44" name="Straight Connector 143">
            <a:extLst>
              <a:ext uri="{FF2B5EF4-FFF2-40B4-BE49-F238E27FC236}">
                <a16:creationId xmlns:a16="http://schemas.microsoft.com/office/drawing/2014/main" id="{3A7AF435-295B-68D2-15BC-383CE58B61B5}"/>
              </a:ext>
            </a:extLst>
          </p:cNvPr>
          <p:cNvCxnSpPr>
            <a:cxnSpLocks/>
          </p:cNvCxnSpPr>
          <p:nvPr>
            <p:custDataLst>
              <p:tags r:id="rId7"/>
            </p:custDataLst>
          </p:nvPr>
        </p:nvCxnSpPr>
        <p:spPr bwMode="auto">
          <a:xfrm>
            <a:off x="6651624" y="3633788"/>
            <a:ext cx="546100" cy="0"/>
          </a:xfrm>
          <a:prstGeom prst="line">
            <a:avLst/>
          </a:prstGeom>
          <a:ln w="3175" cap="flat" cmpd="sng" algn="ctr">
            <a:solidFill>
              <a:schemeClr val="tx1"/>
            </a:solidFill>
            <a:prstDash val="lgDash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aphicFrame>
        <p:nvGraphicFramePr>
          <p:cNvPr id="60" name="Chart 3">
            <a:extLst>
              <a:ext uri="{FF2B5EF4-FFF2-40B4-BE49-F238E27FC236}">
                <a16:creationId xmlns:a16="http://schemas.microsoft.com/office/drawing/2014/main" id="{62641814-6A94-44E5-A912-089EBE44A837}"/>
              </a:ext>
            </a:extLst>
          </p:cNvPr>
          <p:cNvGraphicFramePr/>
          <p:nvPr>
            <p:custDataLst>
              <p:tags r:id="rId8"/>
            </p:custDataLst>
            <p:extLst/>
          </p:nvPr>
        </p:nvGraphicFramePr>
        <p:xfrm>
          <a:off x="693738" y="2230438"/>
          <a:ext cx="7542212" cy="3028950"/>
        </p:xfrm>
        <a:graphic>
          <a:graphicData uri="http://schemas.openxmlformats.org/drawingml/2006/chart">
            <c:chart xmlns:c="http://schemas.openxmlformats.org/drawingml/2006/chart" xmlns:r="http://schemas.openxmlformats.org/officeDocument/2006/relationships" r:id="rId52"/>
          </a:graphicData>
        </a:graphic>
      </p:graphicFrame>
      <p:sp>
        <p:nvSpPr>
          <p:cNvPr id="18" name="Rectangle 129">
            <a:extLst>
              <a:ext uri="{FF2B5EF4-FFF2-40B4-BE49-F238E27FC236}">
                <a16:creationId xmlns:a16="http://schemas.microsoft.com/office/drawing/2014/main" id="{046C7D81-AA5E-5358-E3D1-ECA112A74B5E}"/>
              </a:ext>
            </a:extLst>
          </p:cNvPr>
          <p:cNvSpPr>
            <a:spLocks/>
          </p:cNvSpPr>
          <p:nvPr>
            <p:custDataLst>
              <p:tags r:id="rId9"/>
            </p:custDataLst>
          </p:nvPr>
        </p:nvSpPr>
        <p:spPr bwMode="gray">
          <a:xfrm>
            <a:off x="487363" y="4729163"/>
            <a:ext cx="1127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AED11E6-C856-4F03-9511-58C50502596D}" type="datetime'''5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" name="Rectangle 130">
            <a:extLst>
              <a:ext uri="{FF2B5EF4-FFF2-40B4-BE49-F238E27FC236}">
                <a16:creationId xmlns:a16="http://schemas.microsoft.com/office/drawing/2014/main" id="{430F4499-24D6-99D9-25B3-F7F773F44EE1}"/>
              </a:ext>
            </a:extLst>
          </p:cNvPr>
          <p:cNvSpPr>
            <a:spLocks/>
          </p:cNvSpPr>
          <p:nvPr>
            <p:custDataLst>
              <p:tags r:id="rId10"/>
            </p:custDataLst>
          </p:nvPr>
        </p:nvSpPr>
        <p:spPr bwMode="gray">
          <a:xfrm>
            <a:off x="409575" y="4370388"/>
            <a:ext cx="1905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90253CD-3490-4CFD-85C3-34E4CA2E3813}" type="datetime'1''''''''''''''''''''''''''''''''''''''''0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" name="Rectangle 131">
            <a:extLst>
              <a:ext uri="{FF2B5EF4-FFF2-40B4-BE49-F238E27FC236}">
                <a16:creationId xmlns:a16="http://schemas.microsoft.com/office/drawing/2014/main" id="{FECC346F-E78C-20F0-22B2-2FBAAF663D0A}"/>
              </a:ext>
            </a:extLst>
          </p:cNvPr>
          <p:cNvSpPr>
            <a:spLocks/>
          </p:cNvSpPr>
          <p:nvPr>
            <p:custDataLst>
              <p:tags r:id="rId11"/>
            </p:custDataLst>
          </p:nvPr>
        </p:nvSpPr>
        <p:spPr bwMode="gray">
          <a:xfrm>
            <a:off x="412751" y="4013200"/>
            <a:ext cx="1873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C8FCD11-B52F-4654-87A6-701BC8C485AB}" type="datetime'''''''''''1''''''''''''''''''''5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1" name="Rectangle 132">
            <a:extLst>
              <a:ext uri="{FF2B5EF4-FFF2-40B4-BE49-F238E27FC236}">
                <a16:creationId xmlns:a16="http://schemas.microsoft.com/office/drawing/2014/main" id="{8D0CBE24-E893-908C-9C44-095E924BF4D6}"/>
              </a:ext>
            </a:extLst>
          </p:cNvPr>
          <p:cNvSpPr>
            <a:spLocks/>
          </p:cNvSpPr>
          <p:nvPr>
            <p:custDataLst>
              <p:tags r:id="rId12"/>
            </p:custDataLst>
          </p:nvPr>
        </p:nvSpPr>
        <p:spPr bwMode="gray">
          <a:xfrm>
            <a:off x="373063" y="3654425"/>
            <a:ext cx="2270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222261B-034E-4ED0-9FC7-2FB76CBBE34F}" type="datetime'''''''''''''''''''''2''''''0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" name="Rectangle 133">
            <a:extLst>
              <a:ext uri="{FF2B5EF4-FFF2-40B4-BE49-F238E27FC236}">
                <a16:creationId xmlns:a16="http://schemas.microsoft.com/office/drawing/2014/main" id="{5D996CEF-F5A2-9E93-C895-88D2B8175E7A}"/>
              </a:ext>
            </a:extLst>
          </p:cNvPr>
          <p:cNvSpPr>
            <a:spLocks/>
          </p:cNvSpPr>
          <p:nvPr>
            <p:custDataLst>
              <p:tags r:id="rId13"/>
            </p:custDataLst>
          </p:nvPr>
        </p:nvSpPr>
        <p:spPr bwMode="gray">
          <a:xfrm>
            <a:off x="376238" y="3297238"/>
            <a:ext cx="2238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6AD983AD-EC91-40CC-942A-92AC68B5DB82}" type="datetime'''''''''''''''''''''''''''''''''''''''''''''''25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2" name="Rectangle 134">
            <a:extLst>
              <a:ext uri="{FF2B5EF4-FFF2-40B4-BE49-F238E27FC236}">
                <a16:creationId xmlns:a16="http://schemas.microsoft.com/office/drawing/2014/main" id="{AB507A8B-A6C0-1770-CD9A-7A801B7A9C72}"/>
              </a:ext>
            </a:extLst>
          </p:cNvPr>
          <p:cNvSpPr>
            <a:spLocks/>
          </p:cNvSpPr>
          <p:nvPr>
            <p:custDataLst>
              <p:tags r:id="rId14"/>
            </p:custDataLst>
          </p:nvPr>
        </p:nvSpPr>
        <p:spPr bwMode="gray">
          <a:xfrm>
            <a:off x="374650" y="2938463"/>
            <a:ext cx="2254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0E6748DE-1FF9-450C-A783-D8B4B120A697}" type="datetime'3''''''''''''''''''0''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99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5"/>
            </p:custDataLst>
          </p:nvPr>
        </p:nvSpPr>
        <p:spPr bwMode="gray">
          <a:xfrm>
            <a:off x="377825" y="2565400"/>
            <a:ext cx="222250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E6E88147-3DAD-4686-A194-5D5C37A70158}" type="datetime'''''''''''''''3''''''''''''''''5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35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00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16"/>
            </p:custDataLst>
          </p:nvPr>
        </p:nvSpPr>
        <p:spPr bwMode="gray">
          <a:xfrm>
            <a:off x="369888" y="2206625"/>
            <a:ext cx="230188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0" tIns="0" rIns="0" bIns="0" rtlCol="0" anchor="ctr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C12718E2-C755-4C20-92F6-3088779FB268}" type="datetime'''''''''''''''''''''''''''4''''''''''''''''0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40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" name="Rectangle 128">
            <a:extLst>
              <a:ext uri="{FF2B5EF4-FFF2-40B4-BE49-F238E27FC236}">
                <a16:creationId xmlns:a16="http://schemas.microsoft.com/office/drawing/2014/main" id="{FF95EF2E-0CE3-90A1-A7CA-F2753D6F62D2}"/>
              </a:ext>
            </a:extLst>
          </p:cNvPr>
          <p:cNvSpPr>
            <a:spLocks/>
          </p:cNvSpPr>
          <p:nvPr>
            <p:custDataLst>
              <p:tags r:id="rId17"/>
            </p:custDataLst>
          </p:nvPr>
        </p:nvSpPr>
        <p:spPr bwMode="gray">
          <a:xfrm>
            <a:off x="484187" y="5086350"/>
            <a:ext cx="1158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4AD684A6-A4F4-4813-9D84-3AEC6E35FCE6}" type="datetime'''''''0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cxnSp>
        <p:nvCxnSpPr>
          <p:cNvPr id="27" name="Straight Connector 26">
            <a:extLst>
              <a:ext uri="{FF2B5EF4-FFF2-40B4-BE49-F238E27FC236}">
                <a16:creationId xmlns:a16="http://schemas.microsoft.com/office/drawing/2014/main" id="{4D0698CC-BFB0-478E-F0F5-E15B7A37B12E}"/>
              </a:ext>
            </a:extLst>
          </p:cNvPr>
          <p:cNvCxnSpPr>
            <a:cxnSpLocks/>
          </p:cNvCxnSpPr>
          <p:nvPr>
            <p:custDataLst>
              <p:tags r:id="rId18"/>
            </p:custDataLst>
          </p:nvPr>
        </p:nvCxnSpPr>
        <p:spPr bwMode="auto">
          <a:xfrm flipH="1">
            <a:off x="6575425" y="3416300"/>
            <a:ext cx="98425" cy="192088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32" name="Straight Connector 31">
            <a:extLst>
              <a:ext uri="{FF2B5EF4-FFF2-40B4-BE49-F238E27FC236}">
                <a16:creationId xmlns:a16="http://schemas.microsoft.com/office/drawing/2014/main" id="{E6598995-7FE3-6874-8BEC-FA2311FF426C}"/>
              </a:ext>
            </a:extLst>
          </p:cNvPr>
          <p:cNvCxnSpPr>
            <a:cxnSpLocks/>
          </p:cNvCxnSpPr>
          <p:nvPr>
            <p:custDataLst>
              <p:tags r:id="rId19"/>
            </p:custDataLst>
          </p:nvPr>
        </p:nvCxnSpPr>
        <p:spPr bwMode="auto">
          <a:xfrm flipH="1">
            <a:off x="6575425" y="3511550"/>
            <a:ext cx="98425" cy="112713"/>
          </a:xfrm>
          <a:prstGeom prst="line">
            <a:avLst/>
          </a:prstGeom>
          <a:ln w="6350" cap="flat" cmpd="sng" algn="ctr">
            <a:solidFill>
              <a:schemeClr val="tx1"/>
            </a:solidFill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85" name="Rectangle 36">
            <a:extLst>
              <a:ext uri="{FF2B5EF4-FFF2-40B4-BE49-F238E27FC236}">
                <a16:creationId xmlns:a16="http://schemas.microsoft.com/office/drawing/2014/main" id="{CB2D0A56-F6EC-CDAB-A8CE-56EF98787AC0}"/>
              </a:ext>
            </a:extLst>
          </p:cNvPr>
          <p:cNvSpPr>
            <a:spLocks/>
          </p:cNvSpPr>
          <p:nvPr>
            <p:custDataLst>
              <p:tags r:id="rId20"/>
            </p:custDataLst>
          </p:nvPr>
        </p:nvSpPr>
        <p:spPr bwMode="gray">
          <a:xfrm>
            <a:off x="1171575" y="3113088"/>
            <a:ext cx="4397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001F1EB-BAC4-44E8-AD89-0FA375875834}" type="datetime'''25''.0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25.0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84" name="Rectangle 41">
            <a:extLst>
              <a:ext uri="{FF2B5EF4-FFF2-40B4-BE49-F238E27FC236}">
                <a16:creationId xmlns:a16="http://schemas.microsoft.com/office/drawing/2014/main" id="{FAD14937-C0A9-7708-727A-93545DE835D8}"/>
              </a:ext>
            </a:extLst>
          </p:cNvPr>
          <p:cNvSpPr>
            <a:spLocks/>
          </p:cNvSpPr>
          <p:nvPr>
            <p:custDataLst>
              <p:tags r:id="rId21"/>
            </p:custDataLst>
          </p:nvPr>
        </p:nvSpPr>
        <p:spPr bwMode="gray">
          <a:xfrm>
            <a:off x="1189038" y="4545013"/>
            <a:ext cx="4032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965EDC3-DDC2-40E9-B234-3A4E556EF44A}" type="datetime'''1''''5''.''''''''''''0''''''''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15.0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28" name="Rectangle 47">
            <a:extLst>
              <a:ext uri="{FF2B5EF4-FFF2-40B4-BE49-F238E27FC236}">
                <a16:creationId xmlns:a16="http://schemas.microsoft.com/office/drawing/2014/main" id="{19396F30-D04E-AAE0-BEF9-7FDBF515E638}"/>
              </a:ext>
            </a:extLst>
          </p:cNvPr>
          <p:cNvSpPr>
            <a:spLocks/>
          </p:cNvSpPr>
          <p:nvPr>
            <p:custDataLst>
              <p:tags r:id="rId22"/>
            </p:custDataLst>
          </p:nvPr>
        </p:nvSpPr>
        <p:spPr bwMode="auto">
          <a:xfrm>
            <a:off x="1014413" y="5235575"/>
            <a:ext cx="7524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3B58C1-3C05-4553-959A-BA2DE82E084A}" type="datetime'R''''''''''''''''''''''''''eve''n''ue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Revenue</a:t>
            </a:fld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0" name="Rectangle 36">
            <a:extLst>
              <a:ext uri="{FF2B5EF4-FFF2-40B4-BE49-F238E27FC236}">
                <a16:creationId xmlns:a16="http://schemas.microsoft.com/office/drawing/2014/main" id="{C278DAF8-EFB9-D9EE-5554-C18E5CCB3955}"/>
              </a:ext>
            </a:extLst>
          </p:cNvPr>
          <p:cNvSpPr>
            <a:spLocks/>
          </p:cNvSpPr>
          <p:nvPr>
            <p:custDataLst>
              <p:tags r:id="rId23"/>
            </p:custDataLst>
          </p:nvPr>
        </p:nvSpPr>
        <p:spPr bwMode="gray">
          <a:xfrm>
            <a:off x="2459037" y="2366963"/>
            <a:ext cx="3254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CB43C6D-D18F-4873-92EB-88535559DB50}" type="datetime'''''''4''''''''''''''''''''''.''2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4.2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79" name="Rectangle 41">
            <a:extLst>
              <a:ext uri="{FF2B5EF4-FFF2-40B4-BE49-F238E27FC236}">
                <a16:creationId xmlns:a16="http://schemas.microsoft.com/office/drawing/2014/main" id="{7FCAE6CD-724F-ED79-6CE6-5A9282991DCA}"/>
              </a:ext>
            </a:extLst>
          </p:cNvPr>
          <p:cNvSpPr>
            <a:spLocks/>
          </p:cNvSpPr>
          <p:nvPr>
            <p:custDataLst>
              <p:tags r:id="rId24"/>
            </p:custDataLst>
          </p:nvPr>
        </p:nvSpPr>
        <p:spPr bwMode="gray">
          <a:xfrm>
            <a:off x="2460625" y="2611438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1854B54-6EFE-4D77-ACF1-D80C2AB9CAF3}" type="datetime'''''''2''''''''.''''''''''''''''6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2.6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0" name="Rectangle 48">
            <a:extLst>
              <a:ext uri="{FF2B5EF4-FFF2-40B4-BE49-F238E27FC236}">
                <a16:creationId xmlns:a16="http://schemas.microsoft.com/office/drawing/2014/main" id="{96BD5424-13EC-6C9C-3013-6835068CA720}"/>
              </a:ext>
            </a:extLst>
          </p:cNvPr>
          <p:cNvSpPr>
            <a:spLocks/>
          </p:cNvSpPr>
          <p:nvPr>
            <p:custDataLst>
              <p:tags r:id="rId25"/>
            </p:custDataLst>
          </p:nvPr>
        </p:nvSpPr>
        <p:spPr bwMode="auto">
          <a:xfrm>
            <a:off x="4640263" y="5235575"/>
            <a:ext cx="879475" cy="425450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squar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B8D2C3E-E0F3-471C-97A5-0BB97FECDEC6}" type="datetime'Op''''''''er''a''ti''''''''''''''n''g'' c''''''o''s''''ts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Operating costs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6" name="Rectangle 36">
            <a:extLst>
              <a:ext uri="{FF2B5EF4-FFF2-40B4-BE49-F238E27FC236}">
                <a16:creationId xmlns:a16="http://schemas.microsoft.com/office/drawing/2014/main" id="{3803ECE7-5F8C-5E8F-02E8-6B733F12E94A}"/>
              </a:ext>
            </a:extLst>
          </p:cNvPr>
          <p:cNvSpPr>
            <a:spLocks/>
          </p:cNvSpPr>
          <p:nvPr>
            <p:custDataLst>
              <p:tags r:id="rId26"/>
            </p:custDataLst>
          </p:nvPr>
        </p:nvSpPr>
        <p:spPr bwMode="gray">
          <a:xfrm>
            <a:off x="6673850" y="3224213"/>
            <a:ext cx="3270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967CF51-329F-4F16-A1CE-04E6681D3163}" type="datetime'''0''''''''''''''''''''''''''.''2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0.2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5" name="Rectangle 41">
            <a:extLst>
              <a:ext uri="{FF2B5EF4-FFF2-40B4-BE49-F238E27FC236}">
                <a16:creationId xmlns:a16="http://schemas.microsoft.com/office/drawing/2014/main" id="{7E59D1EC-B333-38F4-415C-FF02ACF56EAB}"/>
              </a:ext>
            </a:extLst>
          </p:cNvPr>
          <p:cNvSpPr>
            <a:spLocks/>
          </p:cNvSpPr>
          <p:nvPr>
            <p:custDataLst>
              <p:tags r:id="rId27"/>
            </p:custDataLst>
          </p:nvPr>
        </p:nvSpPr>
        <p:spPr bwMode="gray">
          <a:xfrm>
            <a:off x="6673849" y="3416300"/>
            <a:ext cx="3254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1929112E-AFB7-4156-A42D-FF56D91FB9C8}" type="datetime'''''''''''''0''''''.''''''''''''''3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l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0.3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17" name="Rectangle 48">
            <a:extLst>
              <a:ext uri="{FF2B5EF4-FFF2-40B4-BE49-F238E27FC236}">
                <a16:creationId xmlns:a16="http://schemas.microsoft.com/office/drawing/2014/main" id="{CFD94E23-CA4B-0873-E6E0-18A77DA7DE14}"/>
              </a:ext>
            </a:extLst>
          </p:cNvPr>
          <p:cNvSpPr>
            <a:spLocks/>
          </p:cNvSpPr>
          <p:nvPr>
            <p:custDataLst>
              <p:tags r:id="rId28"/>
            </p:custDataLst>
          </p:nvPr>
        </p:nvSpPr>
        <p:spPr bwMode="auto">
          <a:xfrm>
            <a:off x="5870574" y="5235575"/>
            <a:ext cx="876300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1518976-9009-4B89-832F-4167B2792417}" type="datetime'''''M''''ar''''ke''''''''''''''ti''''''''''''n''g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Marketing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41" name="Rectangle 48">
            <a:extLst>
              <a:ext uri="{FF2B5EF4-FFF2-40B4-BE49-F238E27FC236}">
                <a16:creationId xmlns:a16="http://schemas.microsoft.com/office/drawing/2014/main" id="{3A938C7F-7887-D4D0-4058-A3F253B790E9}"/>
              </a:ext>
            </a:extLst>
          </p:cNvPr>
          <p:cNvSpPr>
            <a:spLocks/>
          </p:cNvSpPr>
          <p:nvPr>
            <p:custDataLst>
              <p:tags r:id="rId29"/>
            </p:custDataLst>
          </p:nvPr>
        </p:nvSpPr>
        <p:spPr bwMode="auto">
          <a:xfrm>
            <a:off x="7042150" y="5235575"/>
            <a:ext cx="99536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75B6920D-08EE-4C12-B144-2564E5650645}" type="datetime'''''''''N''''''''''e''t'''''''''' ''''in''c''o''m''''''e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Net income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4" name="Rectangle 36">
            <a:extLst>
              <a:ext uri="{FF2B5EF4-FFF2-40B4-BE49-F238E27FC236}">
                <a16:creationId xmlns:a16="http://schemas.microsoft.com/office/drawing/2014/main" id="{F3058E03-2187-4C46-39FD-1485EF1BF521}"/>
              </a:ext>
            </a:extLst>
          </p:cNvPr>
          <p:cNvSpPr>
            <a:spLocks/>
          </p:cNvSpPr>
          <p:nvPr>
            <p:custDataLst>
              <p:tags r:id="rId30"/>
            </p:custDataLst>
          </p:nvPr>
        </p:nvSpPr>
        <p:spPr bwMode="gray">
          <a:xfrm>
            <a:off x="4916488" y="3276600"/>
            <a:ext cx="327025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3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3E6B5F0B-29C6-4B02-B459-8227BE154061}" type="datetime'''''''''''''''''''''2.''0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05" name="Rectangle 48">
            <a:extLst>
              <a:ext uri="{FF2B5EF4-FFF2-40B4-BE49-F238E27FC236}">
                <a16:creationId xmlns:a16="http://schemas.microsoft.com/office/drawing/2014/main" id="{09B5440B-9829-C18F-5A14-D26213ABBD37}"/>
              </a:ext>
            </a:extLst>
          </p:cNvPr>
          <p:cNvSpPr>
            <a:spLocks/>
          </p:cNvSpPr>
          <p:nvPr>
            <p:custDataLst>
              <p:tags r:id="rId31"/>
            </p:custDataLst>
          </p:nvPr>
        </p:nvSpPr>
        <p:spPr bwMode="auto">
          <a:xfrm>
            <a:off x="3543300" y="5235575"/>
            <a:ext cx="6127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C846FACA-0681-466A-9210-2FED20FDFA0E}" type="datetime'''''W''''''''a''''g''''''''''''e''''''''s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Wages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1" name="Rectangle 41">
            <a:extLst>
              <a:ext uri="{FF2B5EF4-FFF2-40B4-BE49-F238E27FC236}">
                <a16:creationId xmlns:a16="http://schemas.microsoft.com/office/drawing/2014/main" id="{BDAA59AA-B5FC-38B3-5B5A-6F9D09147E54}"/>
              </a:ext>
            </a:extLst>
          </p:cNvPr>
          <p:cNvSpPr>
            <a:spLocks/>
          </p:cNvSpPr>
          <p:nvPr>
            <p:custDataLst>
              <p:tags r:id="rId32"/>
            </p:custDataLst>
          </p:nvPr>
        </p:nvSpPr>
        <p:spPr bwMode="gray">
          <a:xfrm>
            <a:off x="3684587" y="3062288"/>
            <a:ext cx="330200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E9540008-57C1-443D-AD6D-EE9F9ABF9610}" type="datetime'''''''''''''''''''''''''''4''''''''''''.''0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2" name="Rectangle 36">
            <a:extLst>
              <a:ext uri="{FF2B5EF4-FFF2-40B4-BE49-F238E27FC236}">
                <a16:creationId xmlns:a16="http://schemas.microsoft.com/office/drawing/2014/main" id="{0B2BE946-A176-BD14-F733-CFCCCA9647CB}"/>
              </a:ext>
            </a:extLst>
          </p:cNvPr>
          <p:cNvSpPr>
            <a:spLocks/>
          </p:cNvSpPr>
          <p:nvPr>
            <p:custDataLst>
              <p:tags r:id="rId33"/>
            </p:custDataLst>
          </p:nvPr>
        </p:nvSpPr>
        <p:spPr bwMode="gray">
          <a:xfrm>
            <a:off x="3687762" y="2811463"/>
            <a:ext cx="3254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9FC06F91-DA62-4EA5-8987-9179F8FF13DB}" type="datetime'''''''3''''''''''''''''''''''''''.0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3.0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31" name="Rectangle 48">
            <a:extLst>
              <a:ext uri="{FF2B5EF4-FFF2-40B4-BE49-F238E27FC236}">
                <a16:creationId xmlns:a16="http://schemas.microsoft.com/office/drawing/2014/main" id="{44B63EB3-F3B2-656B-D064-713CC8B5CC24}"/>
              </a:ext>
            </a:extLst>
          </p:cNvPr>
          <p:cNvSpPr>
            <a:spLocks/>
          </p:cNvSpPr>
          <p:nvPr>
            <p:custDataLst>
              <p:tags r:id="rId34"/>
            </p:custDataLst>
          </p:nvPr>
        </p:nvSpPr>
        <p:spPr bwMode="auto">
          <a:xfrm>
            <a:off x="2349500" y="5235575"/>
            <a:ext cx="544513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73269A6-A8FD-4AE9-B2DE-CA7E948D3409}" type="datetime'''''''''''''''''''''''''''''C''''''''''O''''''G''''''''S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COGS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1" name="Rectangle 60">
            <a:extLst>
              <a:ext uri="{FF2B5EF4-FFF2-40B4-BE49-F238E27FC236}">
                <a16:creationId xmlns:a16="http://schemas.microsoft.com/office/drawing/2014/main" id="{DC627A34-02A8-BB5B-FD91-7AEDF344805C}"/>
              </a:ext>
            </a:extLst>
          </p:cNvPr>
          <p:cNvSpPr>
            <a:spLocks/>
          </p:cNvSpPr>
          <p:nvPr>
            <p:custDataLst>
              <p:tags r:id="rId35"/>
            </p:custDataLst>
          </p:nvPr>
        </p:nvSpPr>
        <p:spPr bwMode="gray">
          <a:xfrm>
            <a:off x="1168400" y="2095500"/>
            <a:ext cx="44608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b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5E262454-D897-4C41-A158-5AA2CAB34595}" type="datetime'''''''4''''''''''''''''0''''''''''''''''.''''''''''''''''''0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40.0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2" name="Rectangle 61">
            <a:extLst>
              <a:ext uri="{FF2B5EF4-FFF2-40B4-BE49-F238E27FC236}">
                <a16:creationId xmlns:a16="http://schemas.microsoft.com/office/drawing/2014/main" id="{CE2C4B56-D3E2-3AAA-57EB-5BC67290EDF0}"/>
              </a:ext>
            </a:extLst>
          </p:cNvPr>
          <p:cNvSpPr>
            <a:spLocks/>
          </p:cNvSpPr>
          <p:nvPr>
            <p:custDataLst>
              <p:tags r:id="rId36"/>
            </p:custDataLst>
          </p:nvPr>
        </p:nvSpPr>
        <p:spPr bwMode="gray">
          <a:xfrm>
            <a:off x="2414588" y="2825750"/>
            <a:ext cx="4143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3072C51-C800-4C7F-A1F2-28D5CFCE8312}" type="datetime'''''''''''''''''''''''''''''''''''''''''-''''6.8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-6.8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26" name="Rectangle 61">
            <a:extLst>
              <a:ext uri="{FF2B5EF4-FFF2-40B4-BE49-F238E27FC236}">
                <a16:creationId xmlns:a16="http://schemas.microsoft.com/office/drawing/2014/main" id="{12486419-5815-A754-FC46-5B3B19384BAA}"/>
              </a:ext>
            </a:extLst>
          </p:cNvPr>
          <p:cNvSpPr>
            <a:spLocks/>
          </p:cNvSpPr>
          <p:nvPr>
            <p:custDataLst>
              <p:tags r:id="rId37"/>
            </p:custDataLst>
          </p:nvPr>
        </p:nvSpPr>
        <p:spPr bwMode="gray">
          <a:xfrm>
            <a:off x="3649663" y="3325813"/>
            <a:ext cx="4016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FA10FA60-5D32-49B6-BB0A-E760400FB101}" type="datetime'''''''''-''''''''''''''''''''''''''''''''7''''.0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-7.0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63" name="Rectangle 61">
            <a:extLst>
              <a:ext uri="{FF2B5EF4-FFF2-40B4-BE49-F238E27FC236}">
                <a16:creationId xmlns:a16="http://schemas.microsoft.com/office/drawing/2014/main" id="{A571EE5F-39B2-429C-7493-CC11EFA3C3AE}"/>
              </a:ext>
            </a:extLst>
          </p:cNvPr>
          <p:cNvSpPr>
            <a:spLocks/>
          </p:cNvSpPr>
          <p:nvPr>
            <p:custDataLst>
              <p:tags r:id="rId38"/>
            </p:custDataLst>
          </p:nvPr>
        </p:nvSpPr>
        <p:spPr bwMode="gray">
          <a:xfrm>
            <a:off x="4873625" y="3627438"/>
            <a:ext cx="414338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22D6B566-ACA8-40D8-8AF9-1360586518CA}" type="datetime'''''''-4''''''''''''''''''.''''''''''''''''''''2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-4.2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35" name="Rectangle 61">
            <a:extLst>
              <a:ext uri="{FF2B5EF4-FFF2-40B4-BE49-F238E27FC236}">
                <a16:creationId xmlns:a16="http://schemas.microsoft.com/office/drawing/2014/main" id="{6C50B1D5-D992-2626-C0BA-707C0E106B81}"/>
              </a:ext>
            </a:extLst>
          </p:cNvPr>
          <p:cNvSpPr>
            <a:spLocks/>
          </p:cNvSpPr>
          <p:nvPr>
            <p:custDataLst>
              <p:tags r:id="rId39"/>
            </p:custDataLst>
          </p:nvPr>
        </p:nvSpPr>
        <p:spPr bwMode="gray">
          <a:xfrm>
            <a:off x="6100763" y="3659188"/>
            <a:ext cx="41751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t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AF7EDA9F-D821-497F-8EFA-151F42CB022B}" type="datetime'''''''-''0''''''''''''''''.''5''''''''''''''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-0.5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56" name="Text Placeholder 2">
            <a:extLst>
              <a:ext uri="{FF2B5EF4-FFF2-40B4-BE49-F238E27FC236}">
                <a16:creationId xmlns:a16="http://schemas.microsoft.com/office/drawing/2014/main" id="{A36AD9A7-A470-4248-33C2-9AE6FF8B56DA}"/>
              </a:ext>
            </a:extLst>
          </p:cNvPr>
          <p:cNvSpPr>
            <a:spLocks/>
          </p:cNvSpPr>
          <p:nvPr>
            <p:custDataLst>
              <p:tags r:id="rId40"/>
            </p:custDataLst>
          </p:nvPr>
        </p:nvSpPr>
        <p:spPr bwMode="gray">
          <a:xfrm>
            <a:off x="7340600" y="3395663"/>
            <a:ext cx="396875" cy="21272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</a:extLst>
        </p:spPr>
        <p:txBody>
          <a:bodyPr vert="horz" wrap="none" lIns="25400" tIns="0" rIns="25400" bIns="0" rtlCol="0" anchor="b">
            <a:noAutofit/>
          </a:bodyPr>
          <a:lstStyle>
            <a:lvl1pPr marL="228600" indent="-228600" algn="l" defTabSz="914400" rtl="0" eaLnBrk="1" latinLnBrk="0" hangingPunct="1">
              <a:lnSpc>
                <a:spcPct val="10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2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accent3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fld id="{A05A09DC-7546-4C6D-BB1B-4AFF4BA7192F}" type="datetime'''''''2''''''1''''''''''''''.''''''''''''''''6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t>21.6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183" name="Rectangle 41">
            <a:extLst>
              <a:ext uri="{FF2B5EF4-FFF2-40B4-BE49-F238E27FC236}">
                <a16:creationId xmlns:a16="http://schemas.microsoft.com/office/drawing/2014/main" id="{7CCB6987-D48F-59C3-6F3E-EABFBAA0221F}"/>
              </a:ext>
            </a:extLst>
          </p:cNvPr>
          <p:cNvSpPr>
            <a:spLocks/>
          </p:cNvSpPr>
          <p:nvPr>
            <p:custDataLst>
              <p:tags r:id="rId41"/>
            </p:custDataLst>
          </p:nvPr>
        </p:nvSpPr>
        <p:spPr bwMode="gray">
          <a:xfrm>
            <a:off x="4919663" y="3427413"/>
            <a:ext cx="322263" cy="192088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2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25400" tIns="0" rIns="25400" bIns="0" numCol="1" spcCol="0" rtlCol="0" anchor="ctr" anchorCtr="0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9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fld id="{B8A53947-4ACF-44A0-ACEB-74F05A5A11BF}" type="datetime'2''''''''''''''.''''''''''''''''''''''2'''''''''''">
              <a:rPr kumimoji="0" lang="en-US" altLang="en-US" sz="1400" b="0" i="0" u="none" strike="noStrike" kern="1200" cap="none" spc="0" normalizeH="0" baseline="0" noProof="0" smtClean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pPr marL="0" marR="0" lvl="0" indent="0" algn="ctr" defTabSz="914400" rtl="0" eaLnBrk="1" fontAlgn="auto" latinLnBrk="0" hangingPunct="1">
                <a:lnSpc>
                  <a:spcPct val="9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  <a:tabLst/>
                <a:defRPr/>
              </a:pPr>
              <a:t>2.2</a:t>
            </a:fld>
            <a:endParaRPr kumimoji="0" lang="en-US" sz="14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7" name="Rectangle 6">
            <a:extLst>
              <a:ext uri="{FF2B5EF4-FFF2-40B4-BE49-F238E27FC236}">
                <a16:creationId xmlns:a16="http://schemas.microsoft.com/office/drawing/2014/main" id="{DE8DDA57-B0D1-557D-F3CB-B0DFA54D6DF2}"/>
              </a:ext>
            </a:extLst>
          </p:cNvPr>
          <p:cNvSpPr>
            <a:spLocks/>
          </p:cNvSpPr>
          <p:nvPr>
            <p:custDataLst>
              <p:tags r:id="rId42"/>
            </p:custDataLst>
          </p:nvPr>
        </p:nvSpPr>
        <p:spPr bwMode="auto">
          <a:xfrm>
            <a:off x="3332163" y="5778500"/>
            <a:ext cx="250825" cy="187325"/>
          </a:xfrm>
          <a:prstGeom prst="rect">
            <a:avLst/>
          </a:prstGeom>
          <a:solidFill>
            <a:schemeClr val="accent3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8" name="Rectangle 30">
            <a:extLst>
              <a:ext uri="{FF2B5EF4-FFF2-40B4-BE49-F238E27FC236}">
                <a16:creationId xmlns:a16="http://schemas.microsoft.com/office/drawing/2014/main" id="{BB3EEC37-2AE6-CA9D-F68F-0AF394D7727C}"/>
              </a:ext>
            </a:extLst>
          </p:cNvPr>
          <p:cNvSpPr>
            <a:spLocks/>
          </p:cNvSpPr>
          <p:nvPr>
            <p:custDataLst>
              <p:tags r:id="rId43"/>
            </p:custDataLst>
          </p:nvPr>
        </p:nvSpPr>
        <p:spPr bwMode="auto">
          <a:xfrm>
            <a:off x="4068763" y="5778500"/>
            <a:ext cx="250825" cy="187325"/>
          </a:xfrm>
          <a:prstGeom prst="rect">
            <a:avLst/>
          </a:prstGeom>
          <a:solidFill>
            <a:schemeClr val="accent4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49" name="Rectangle 10">
            <a:extLst>
              <a:ext uri="{FF2B5EF4-FFF2-40B4-BE49-F238E27FC236}">
                <a16:creationId xmlns:a16="http://schemas.microsoft.com/office/drawing/2014/main" id="{248F1E76-1C2D-CC39-AF03-510CF15AA7EF}"/>
              </a:ext>
            </a:extLst>
          </p:cNvPr>
          <p:cNvSpPr>
            <a:spLocks/>
          </p:cNvSpPr>
          <p:nvPr>
            <p:custDataLst>
              <p:tags r:id="rId44"/>
            </p:custDataLst>
          </p:nvPr>
        </p:nvSpPr>
        <p:spPr bwMode="auto">
          <a:xfrm>
            <a:off x="4841875" y="5778500"/>
            <a:ext cx="250825" cy="187325"/>
          </a:xfrm>
          <a:prstGeom prst="rect">
            <a:avLst/>
          </a:prstGeom>
          <a:solidFill>
            <a:schemeClr val="accent1"/>
          </a:solidFill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2" name="Rectangle 1">
            <a:extLst>
              <a:ext uri="{FF2B5EF4-FFF2-40B4-BE49-F238E27FC236}">
                <a16:creationId xmlns:a16="http://schemas.microsoft.com/office/drawing/2014/main" id="{43F88573-7136-B57B-D320-B85721E38AD5}"/>
              </a:ext>
            </a:extLst>
          </p:cNvPr>
          <p:cNvSpPr>
            <a:spLocks/>
          </p:cNvSpPr>
          <p:nvPr>
            <p:custDataLst>
              <p:tags r:id="rId45"/>
            </p:custDataLst>
          </p:nvPr>
        </p:nvSpPr>
        <p:spPr bwMode="auto">
          <a:xfrm>
            <a:off x="3633788" y="5773738"/>
            <a:ext cx="333375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{series_1}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4" name="Rectangle 26">
            <a:extLst>
              <a:ext uri="{FF2B5EF4-FFF2-40B4-BE49-F238E27FC236}">
                <a16:creationId xmlns:a16="http://schemas.microsoft.com/office/drawing/2014/main" id="{DE2B3C3E-29CB-E66C-E724-B0CB6C17A435}"/>
              </a:ext>
            </a:extLst>
          </p:cNvPr>
          <p:cNvSpPr>
            <a:spLocks/>
          </p:cNvSpPr>
          <p:nvPr>
            <p:custDataLst>
              <p:tags r:id="rId46"/>
            </p:custDataLst>
          </p:nvPr>
        </p:nvSpPr>
        <p:spPr bwMode="auto">
          <a:xfrm>
            <a:off x="4370387" y="5773738"/>
            <a:ext cx="36988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{series_2}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55" name="Rectangle 3">
            <a:extLst>
              <a:ext uri="{FF2B5EF4-FFF2-40B4-BE49-F238E27FC236}">
                <a16:creationId xmlns:a16="http://schemas.microsoft.com/office/drawing/2014/main" id="{43EFEC97-2CD5-69DA-28A0-60710939D895}"/>
              </a:ext>
            </a:extLst>
          </p:cNvPr>
          <p:cNvSpPr>
            <a:spLocks/>
          </p:cNvSpPr>
          <p:nvPr>
            <p:custDataLst>
              <p:tags r:id="rId47"/>
            </p:custDataLst>
          </p:nvPr>
        </p:nvSpPr>
        <p:spPr bwMode="auto">
          <a:xfrm>
            <a:off x="5143500" y="5773738"/>
            <a:ext cx="541338" cy="212725"/>
          </a:xfrm>
          <a:prstGeom prst="rect">
            <a:avLst/>
          </a:prstGeom>
          <a:noFill/>
          <a:ln w="12700" cap="flat" cmpd="sng" algn="ctr">
            <a:noFill/>
            <a:prstDash val="solid"/>
            <a:miter lim="800000"/>
            <a:headEnd type="none" w="med" len="med"/>
            <a:tailEnd type="none" w="med" len="med"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 cap="flat" cmpd="sng" algn="ctr">
                <a:solidFill>
                  <a:schemeClr val="accent1">
                    <a:shade val="50000"/>
                  </a:schemeClr>
                </a:solidFill>
                <a:prstDash val="solid"/>
                <a:miter lim="800000"/>
                <a:headEnd type="none" w="med" len="med"/>
                <a:tailEnd type="none" w="med" len="med"/>
              </a14:hiddenLine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vert="horz" wrap="none" lIns="0" tIns="0" rIns="0" bIns="0" numCol="1" spcCol="0" rtlCol="0" anchor="ctr" anchorCtr="0">
            <a:no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alt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F2F2F2">
                    <a:lumMod val="10000"/>
                  </a:srgbClr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{series_3}</a:t>
            </a:r>
            <a:endParaRPr kumimoji="0" lang="en-US" sz="1400" b="0" i="0" u="none" strike="noStrike" kern="1200" cap="none" spc="0" normalizeH="0" baseline="0" noProof="0" dirty="0">
              <a:ln>
                <a:noFill/>
              </a:ln>
              <a:solidFill>
                <a:srgbClr val="F2F2F2">
                  <a:lumMod val="10000"/>
                </a:srgbClr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</a:endParaRPr>
          </a:p>
        </p:txBody>
      </p:sp>
      <p:sp>
        <p:nvSpPr>
          <p:cNvPr id="6" name="Text Placeholder 15">
            <a:extLst>
              <a:ext uri="{FF2B5EF4-FFF2-40B4-BE49-F238E27FC236}">
                <a16:creationId xmlns:a16="http://schemas.microsoft.com/office/drawing/2014/main" id="{D7B9F4C2-52EE-2285-D021-3C28C059664A}"/>
              </a:ext>
            </a:extLst>
          </p:cNvPr>
          <p:cNvSpPr txBox="1">
            <a:spLocks/>
          </p:cNvSpPr>
          <p:nvPr/>
        </p:nvSpPr>
        <p:spPr>
          <a:xfrm>
            <a:off x="407988" y="6215906"/>
            <a:ext cx="3361498" cy="153888"/>
          </a:xfrm>
          <a:prstGeom prst="rect">
            <a:avLst/>
          </a:prstGeom>
        </p:spPr>
        <p:txBody>
          <a:bodyPr vert="horz" wrap="none" lIns="0" tIns="0" rIns="0" bIns="0" rtlCol="0">
            <a:spAutoFit/>
          </a:bodyPr>
          <a:lstStyle>
            <a:lvl1pPr marL="0" indent="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None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1pPr>
            <a:lvl2pPr marL="466725" indent="-222250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Symbol" panose="05050102010706020507" pitchFamily="18" charset="2"/>
              <a:buChar char="-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2pPr>
            <a:lvl3pPr marL="720725" indent="-21748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3pPr>
            <a:lvl4pPr marL="900113" indent="-193675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4pPr>
            <a:lvl5pPr marL="1136650" indent="-185738" algn="l" defTabSz="914400" rtl="0" eaLnBrk="1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Font typeface="Arial" panose="020B0604020202020204" pitchFamily="34" charset="0"/>
              <a:buChar char="•"/>
              <a:defRPr sz="1000" kern="1200">
                <a:solidFill>
                  <a:schemeClr val="accent6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10"/>
              </a:spcAft>
              <a:buClrTx/>
              <a:buSzTx/>
              <a:buFont typeface="Arial" panose="020B0604020202020204" pitchFamily="34" charset="0"/>
              <a:buNone/>
              <a:tabLst/>
              <a:defRPr/>
            </a:pPr>
            <a:r>
              <a:rPr kumimoji="0" lang="en-US" sz="1000" b="0" i="0" u="none" strike="noStrike" kern="1200" cap="none" spc="0" normalizeH="0" baseline="0" noProof="0">
                <a:ln>
                  <a:noFill/>
                </a:ln>
                <a:solidFill>
                  <a:srgbClr val="1A7449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Keywords: think-cell, chart, charts, graph, graphs, comment</a:t>
            </a:r>
          </a:p>
        </p:txBody>
      </p:sp>
      <p:sp>
        <p:nvSpPr>
          <p:cNvPr id="86" name="Rechteck 137">
            <a:extLst>
              <a:ext uri="{FF2B5EF4-FFF2-40B4-BE49-F238E27FC236}">
                <a16:creationId xmlns:a16="http://schemas.microsoft.com/office/drawing/2014/main" id="{4D148801-5370-909E-CE3A-EB7298CEDD12}"/>
              </a:ext>
            </a:extLst>
          </p:cNvPr>
          <p:cNvSpPr>
            <a:spLocks/>
          </p:cNvSpPr>
          <p:nvPr/>
        </p:nvSpPr>
        <p:spPr>
          <a:xfrm>
            <a:off x="8454706" y="1809132"/>
            <a:ext cx="3365819" cy="4248767"/>
          </a:xfrm>
          <a:prstGeom prst="rect">
            <a:avLst/>
          </a:prstGeom>
          <a:noFill/>
          <a:ln w="63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lIns="0" tIns="144000" rIns="0" bIns="0" rtlCol="0" anchor="t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120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r>
              <a:rPr kumimoji="0" lang="en-US" sz="1400" b="1" i="0" u="none" strike="noStrike" kern="1200" cap="none" spc="0" normalizeH="0" baseline="0" noProof="0" dirty="0">
                <a:ln>
                  <a:noFill/>
                </a:ln>
                <a:solidFill>
                  <a:srgbClr val="03522D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{subtitle}</a:t>
            </a:r>
          </a:p>
          <a:p>
            <a:pPr marL="180975" marR="0" lvl="1" indent="-180975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600"/>
              </a:spcAft>
              <a:buClr>
                <a:srgbClr val="000000"/>
              </a:buClr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4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  <a:sym typeface="Futura"/>
              </a:rPr>
              <a:t>{content}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Tx/>
              <a:buFontTx/>
              <a:buNone/>
              <a:tabLst/>
              <a:defRPr/>
            </a:pPr>
            <a:endParaRPr kumimoji="0" lang="en-US" sz="1400" b="1" i="0" u="none" strike="noStrike" kern="1200" cap="none" spc="0" normalizeH="0" baseline="0" noProof="0" dirty="0">
              <a:ln>
                <a:noFill/>
              </a:ln>
              <a:solidFill>
                <a:srgbClr val="03522D"/>
              </a:solidFill>
              <a:effectLst/>
              <a:uLnTx/>
              <a:uFillTx/>
              <a:latin typeface="理想品牌字体 2022"/>
              <a:ea typeface="理想品牌字体 2022"/>
              <a:cs typeface="+mn-cs"/>
              <a:sym typeface="Futura"/>
            </a:endParaRPr>
          </a:p>
        </p:txBody>
      </p:sp>
      <p:grpSp>
        <p:nvGrpSpPr>
          <p:cNvPr id="87" name="tc_columnheader">
            <a:extLst>
              <a:ext uri="{FF2B5EF4-FFF2-40B4-BE49-F238E27FC236}">
                <a16:creationId xmlns:a16="http://schemas.microsoft.com/office/drawing/2014/main" id="{114F14B8-1658-99B4-4356-23FE5C38888E}"/>
              </a:ext>
            </a:extLst>
          </p:cNvPr>
          <p:cNvGrpSpPr/>
          <p:nvPr/>
        </p:nvGrpSpPr>
        <p:grpSpPr>
          <a:xfrm>
            <a:off x="407987" y="1526560"/>
            <a:ext cx="7745413" cy="282573"/>
            <a:chOff x="407988" y="1526560"/>
            <a:chExt cx="5576400" cy="282573"/>
          </a:xfrm>
        </p:grpSpPr>
        <p:sp>
          <p:nvSpPr>
            <p:cNvPr id="88" name="tc_columnhead">
              <a:extLst>
                <a:ext uri="{FF2B5EF4-FFF2-40B4-BE49-F238E27FC236}">
                  <a16:creationId xmlns:a16="http://schemas.microsoft.com/office/drawing/2014/main" id="{CCEB7BD3-93AF-227F-ABB3-3ED4CFC7EFDB}"/>
                </a:ext>
              </a:extLst>
            </p:cNvPr>
            <p:cNvSpPr txBox="1">
              <a:spLocks/>
            </p:cNvSpPr>
            <p:nvPr/>
          </p:nvSpPr>
          <p:spPr>
            <a:xfrm>
              <a:off x="407988" y="1526560"/>
              <a:ext cx="5576400" cy="282573"/>
            </a:xfrm>
            <a:prstGeom prst="leftRightArrow">
              <a:avLst>
                <a:gd name="adj1" fmla="val 100000"/>
                <a:gd name="adj2" fmla="val 0"/>
              </a:avLst>
            </a:prstGeom>
          </p:spPr>
          <p:txBody>
            <a:bodyPr vert="horz" wrap="square" lIns="0" tIns="0" rIns="0" bIns="36000" rtlCol="0" anchor="b">
              <a:spAutoFit/>
            </a:bodyPr>
            <a:lstStyle>
              <a:lvl1pPr marL="0" indent="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None/>
                <a:defRPr sz="1800" b="1" kern="1200">
                  <a:solidFill>
                    <a:schemeClr val="accent1"/>
                  </a:solidFill>
                  <a:latin typeface="+mn-lt"/>
                  <a:ea typeface="+mn-ea"/>
                  <a:cs typeface="+mn-cs"/>
                </a:defRPr>
              </a:lvl1pPr>
              <a:lvl2pPr marL="466725" indent="-222250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Symbol" panose="05050102010706020507" pitchFamily="18" charset="2"/>
                <a:buChar char="-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2pPr>
              <a:lvl3pPr marL="720725" indent="-21748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3pPr>
              <a:lvl4pPr marL="900113" indent="-193675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4pPr>
              <a:lvl5pPr marL="1136650" indent="-185738" algn="l" defTabSz="914400" rtl="0" eaLnBrk="1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Font typeface="Arial" panose="020B0604020202020204" pitchFamily="34" charset="0"/>
                <a:buChar char="•"/>
                <a:defRPr sz="16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5pPr>
              <a:lvl6pPr marL="25146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6pPr>
              <a:lvl7pPr marL="29718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7pPr>
              <a:lvl8pPr marL="34290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8pPr>
              <a:lvl9pPr marL="3886200" indent="-228600" algn="l" defTabSz="914400" rtl="0" eaLnBrk="1" latinLnBrk="0" hangingPunct="1">
                <a:lnSpc>
                  <a:spcPct val="90000"/>
                </a:lnSpc>
                <a:spcBef>
                  <a:spcPts val="500"/>
                </a:spcBef>
                <a:buFont typeface="Arial" panose="020B0604020202020204" pitchFamily="34" charset="0"/>
                <a:buChar char="•"/>
                <a:defRPr sz="1800" kern="1200">
                  <a:solidFill>
                    <a:schemeClr val="tx1"/>
                  </a:solidFill>
                  <a:latin typeface="+mn-lt"/>
                  <a:ea typeface="+mn-ea"/>
                  <a:cs typeface="+mn-cs"/>
                </a:defRPr>
              </a:lvl9pPr>
            </a:lstStyle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110"/>
                </a:spcAft>
                <a:buClrTx/>
                <a:buSzTx/>
                <a:buFont typeface="Arial" panose="020B0604020202020204" pitchFamily="34" charset="0"/>
                <a:buNone/>
                <a:tabLst/>
                <a:defRPr/>
              </a:pP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{</a:t>
              </a:r>
              <a:r>
                <a:rPr kumimoji="0" lang="en-US" altLang="zh-CN" sz="1600" b="0" i="0" u="none" strike="noStrike" kern="1200" cap="none" spc="0" normalizeH="0" baseline="0" noProof="0" dirty="0" err="1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chart_title</a:t>
              </a:r>
              <a:r>
                <a:rPr kumimoji="0" lang="en-US" altLang="zh-CN" sz="1600" b="0" i="0" u="none" strike="noStrike" kern="1200" cap="none" spc="0" normalizeH="0" baseline="0" noProof="0" dirty="0">
                  <a:ln>
                    <a:noFill/>
                  </a:ln>
                  <a:solidFill>
                    <a:srgbClr val="575757"/>
                  </a:solidFill>
                  <a:effectLst/>
                  <a:uLnTx/>
                  <a:uFillTx/>
                  <a:latin typeface="理想品牌字体 2022"/>
                  <a:ea typeface="理想品牌字体 2022"/>
                  <a:cs typeface="+mn-cs"/>
                </a:rPr>
                <a:t>}</a:t>
              </a:r>
              <a:endParaRPr kumimoji="0" lang="en-US" sz="1600" b="0" i="0" u="none" strike="noStrike" kern="1200" cap="none" spc="0" normalizeH="0" baseline="0" noProof="0" dirty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endParaRPr>
            </a:p>
          </p:txBody>
        </p:sp>
        <p:cxnSp>
          <p:nvCxnSpPr>
            <p:cNvPr id="89" name="tc_columnheadline">
              <a:extLst>
                <a:ext uri="{FF2B5EF4-FFF2-40B4-BE49-F238E27FC236}">
                  <a16:creationId xmlns:a16="http://schemas.microsoft.com/office/drawing/2014/main" id="{4613BC13-48DD-3935-DCC0-B1D863A9159C}"/>
                </a:ext>
              </a:extLst>
            </p:cNvPr>
            <p:cNvCxnSpPr>
              <a:cxnSpLocks/>
              <a:stCxn id="88" idx="4"/>
              <a:endCxn id="88" idx="6"/>
            </p:cNvCxnSpPr>
            <p:nvPr/>
          </p:nvCxnSpPr>
          <p:spPr>
            <a:xfrm>
              <a:off x="407988" y="1809133"/>
              <a:ext cx="5576400" cy="0"/>
            </a:xfrm>
            <a:prstGeom prst="line">
              <a:avLst/>
            </a:prstGeom>
            <a:ln w="6350">
              <a:solidFill>
                <a:schemeClr val="accent5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cxnSp>
        <p:nvCxnSpPr>
          <p:cNvPr id="92" name="tc_columnheadline">
            <a:extLst>
              <a:ext uri="{FF2B5EF4-FFF2-40B4-BE49-F238E27FC236}">
                <a16:creationId xmlns:a16="http://schemas.microsoft.com/office/drawing/2014/main" id="{D1E33D48-8578-AF87-92B1-EA0421B0327E}"/>
              </a:ext>
            </a:extLst>
          </p:cNvPr>
          <p:cNvCxnSpPr>
            <a:cxnSpLocks/>
          </p:cNvCxnSpPr>
          <p:nvPr/>
        </p:nvCxnSpPr>
        <p:spPr>
          <a:xfrm>
            <a:off x="8454707" y="1809133"/>
            <a:ext cx="3365818" cy="0"/>
          </a:xfrm>
          <a:prstGeom prst="line">
            <a:avLst/>
          </a:prstGeom>
          <a:ln w="6350">
            <a:solidFill>
              <a:schemeClr val="accent5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Rectangle 18">
            <a:extLst>
              <a:ext uri="{FF2B5EF4-FFF2-40B4-BE49-F238E27FC236}">
                <a16:creationId xmlns:a16="http://schemas.microsoft.com/office/drawing/2014/main" id="{D6D1D670-68B5-F87A-25DF-8A50B08495C0}"/>
              </a:ext>
            </a:extLst>
          </p:cNvPr>
          <p:cNvSpPr>
            <a:spLocks/>
          </p:cNvSpPr>
          <p:nvPr/>
        </p:nvSpPr>
        <p:spPr>
          <a:xfrm>
            <a:off x="8811106" y="-805994"/>
            <a:ext cx="4575600" cy="1365365"/>
          </a:xfrm>
          <a:prstGeom prst="rect">
            <a:avLst/>
          </a:prstGeom>
          <a:solidFill>
            <a:schemeClr val="bg1">
              <a:lumMod val="95000"/>
            </a:schemeClr>
          </a:solidFill>
          <a:ln w="9525">
            <a:solidFill>
              <a:schemeClr val="tx1"/>
            </a:solidFill>
          </a:ln>
          <a:effectLst>
            <a:outerShdw blurRad="152400" sx="102000" sy="102000" algn="ctr" rotWithShape="0">
              <a:prstClr val="black">
                <a:alpha val="10000"/>
              </a:prstClr>
            </a:outerShdw>
          </a:effectLst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72000" tIns="36000" rIns="72000" bIns="36000" rtlCol="0" anchor="b">
            <a:spAutoFit/>
          </a:bodyPr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This slide contains a </a:t>
            </a:r>
            <a:r>
              <a:rPr kumimoji="0" lang="en-US" sz="1200" b="1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think-cell chart</a:t>
            </a:r>
            <a:r>
              <a:rPr kumimoji="0" lang="en-US" sz="1200" b="0" i="0" u="sng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.</a:t>
            </a:r>
            <a:endParaRPr kumimoji="0" lang="en-US" sz="1200" b="0" i="0" u="sng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open the chart's internal datasheet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, double-click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any empty space in the chart.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,Sans-Serif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add annotations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(e.g., labels),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right-click the chart or a chart feature to open the context menu.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  <a:p>
            <a:pPr marL="88900" marR="0" lvl="0" indent="-8890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 typeface="Arial" panose="020B0604020202020204" pitchFamily="34" charset="0"/>
              <a:buChar char="•"/>
              <a:tabLst/>
              <a:defRPr/>
            </a:pP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To 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change the style and formatting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of the chart or a feature,</a:t>
            </a:r>
            <a:r>
              <a:rPr kumimoji="0" lang="en-US" sz="1200" b="1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 </a:t>
            </a:r>
            <a:r>
              <a:rPr kumimoji="0" lang="en-US" sz="1200" b="0" i="0" u="none" strike="noStrike" kern="1200" cap="none" spc="0" normalizeH="0" baseline="0" noProof="0">
                <a:ln>
                  <a:noFill/>
                </a:ln>
                <a:solidFill>
                  <a:srgbClr val="575757"/>
                </a:solidFill>
                <a:effectLst/>
                <a:uLnTx/>
                <a:uFillTx/>
                <a:latin typeface="理想品牌字体 2022"/>
                <a:ea typeface="理想品牌字体 2022"/>
                <a:cs typeface="+mn-cs"/>
              </a:rPr>
              <a:t>click the chart or feature to open the mini toolbar.</a:t>
            </a:r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575757"/>
              </a:solidFill>
              <a:effectLst/>
              <a:uLnTx/>
              <a:uFillTx/>
              <a:latin typeface="理想品牌字体 2022"/>
              <a:ea typeface="理想品牌字体 2022"/>
              <a:cs typeface="Arial"/>
            </a:endParaRP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97E7BE9-B11D-45DE-98FD-E9901097270B}"/>
              </a:ext>
            </a:extLst>
          </p:cNvPr>
          <p:cNvSpPr txBox="1"/>
          <p:nvPr/>
        </p:nvSpPr>
        <p:spPr>
          <a:xfrm>
            <a:off x="2614863" y="3846513"/>
            <a:ext cx="3069975" cy="607252"/>
          </a:xfrm>
          <a:prstGeom prst="rect">
            <a:avLst/>
          </a:prstGeom>
          <a:noFill/>
          <a:ln w="9525" cap="rnd">
            <a:noFill/>
            <a:prstDash val="solid"/>
            <a:round/>
          </a:ln>
          <a:extLst>
            <a:ext uri="{909E8E84-426E-40DD-AFC4-6F175D3DCCD1}">
              <a14:hiddenFill xmlns:a14="http://schemas.microsoft.com/office/drawing/2010/main">
                <a:solidFill>
                  <a:srgbClr val="29BA74"/>
                </a:solidFill>
              </a14:hiddenFill>
            </a:ext>
          </a:ex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/>
            <a:r>
              <a:rPr lang="zh-CN" altLang="en-US" dirty="0">
                <a:solidFill>
                  <a:srgbClr val="575757"/>
                </a:solidFill>
              </a:rPr>
              <a:t>请手动填充数字</a:t>
            </a:r>
          </a:p>
        </p:txBody>
      </p:sp>
    </p:spTree>
    <p:extLst>
      <p:ext uri="{BB962C8B-B14F-4D97-AF65-F5344CB8AC3E}">
        <p14:creationId xmlns:p14="http://schemas.microsoft.com/office/powerpoint/2010/main" val="3076096430"/>
      </p:ext>
    </p:extLst>
  </p:cSld>
  <p:clrMapOvr>
    <a:masterClrMapping/>
  </p:clrMapOvr>
</p:sld>
</file>

<file path=ppt/tags/tag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1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xvG8c57KGSSyg4sz3.9hLQ"/>
</p:tagLst>
</file>

<file path=ppt/tags/tag1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8iP_Dh_An8C2NE9D3Mgxg"/>
</p:tagLst>
</file>

<file path=ppt/tags/tag1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3b.vPiW7h2hbLtQlDljIg"/>
</p:tagLst>
</file>

<file path=ppt/tags/tag1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7Jnq3E4m5kVoMvopzM2ug"/>
</p:tagLst>
</file>

<file path=ppt/tags/tag1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zQOXWDyv5ODh_IKbgo0oQ"/>
</p:tagLst>
</file>

<file path=ppt/tags/tag1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SLViuU371biU1om4f3vrg"/>
</p:tagLst>
</file>

<file path=ppt/tags/tag1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27VWsRYOLVYIjMq4Hl5XA"/>
</p:tagLst>
</file>

<file path=ppt/tags/tag1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WKDyYgVe0gGRTdxaUMbnA"/>
</p:tagLst>
</file>

<file path=ppt/tags/tag1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DOsFdFvrV3_0kS2mdRvGw"/>
</p:tagLst>
</file>

<file path=ppt/tags/tag1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toxNuWa1oSGmEKjTKnfmA"/>
</p:tagLst>
</file>

<file path=ppt/tags/tag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2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ux0w4Z9vr2s.0lZQZ_GEwA"/>
</p:tagLst>
</file>

<file path=ppt/tags/tag2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6jde.etPiXHNQs2MAAAggA"/>
</p:tagLst>
</file>

<file path=ppt/tags/tag2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kLFdhhf4SoXc1gdJqfScqQ"/>
</p:tagLst>
</file>

<file path=ppt/tags/tag2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N_8vFCKyVYROh3YU6zZQ"/>
</p:tagLst>
</file>

<file path=ppt/tags/tag2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n4O4LDT.qUFAk4oOR_VfA"/>
</p:tagLst>
</file>

<file path=ppt/tags/tag2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doDW5d3KhvAQnno7hldlnA"/>
</p:tagLst>
</file>

<file path=ppt/tags/tag2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6g.Fl8TAZhltWDA0bU9jA"/>
</p:tagLst>
</file>

<file path=ppt/tags/tag2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Scw__zq98btfO5y3oC6fvw"/>
</p:tagLst>
</file>

<file path=ppt/tags/tag2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3edB2LPV8_r2.krV0LMmaw"/>
</p:tagLst>
</file>

<file path=ppt/tags/tag2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Zm5R.ELaoM0oOSKY7iFYoQ"/>
</p:tagLst>
</file>

<file path=ppt/tags/tag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3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68i4vLkpPLVHXGu.uRqLw"/>
</p:tagLst>
</file>

<file path=ppt/tags/tag3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8JSx93ZVcV06Y.yBy4HPBg"/>
</p:tagLst>
</file>

<file path=ppt/tags/tag3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Q1P1D6OUicOYbUsdCx51GA"/>
</p:tagLst>
</file>

<file path=ppt/tags/tag3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09eQzGhYLxcAsHDrCJLlDA"/>
</p:tagLst>
</file>

<file path=ppt/tags/tag3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a4V5giDbKNrX_yuY_aqZw"/>
</p:tagLst>
</file>

<file path=ppt/tags/tag3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ghubKyR.KJOokP2wAwNEw"/>
</p:tagLst>
</file>

<file path=ppt/tags/tag3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eLiBeZTFVhpa9T3buibFNg"/>
</p:tagLst>
</file>

<file path=ppt/tags/tag3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vWZHWfJP2pSnqWSq_MrL6g"/>
</p:tagLst>
</file>

<file path=ppt/tags/tag3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be2xeaDXyvem8v96OAKuA"/>
</p:tagLst>
</file>

<file path=ppt/tags/tag3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lZ8v1whwZ8CO2Y2a13CGug"/>
</p:tagLst>
</file>

<file path=ppt/tags/tag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4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GdO_cc52C_QV7.sNjxME8w"/>
</p:tagLst>
</file>

<file path=ppt/tags/tag41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5pDn_MvxsTTgd625FCgb8g"/>
</p:tagLst>
</file>

<file path=ppt/tags/tag42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_8VM0u3hO71uPH63gY3t4Q"/>
</p:tagLst>
</file>

<file path=ppt/tags/tag43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jOBdElpxSnfRTw0g6cpzEQ"/>
</p:tagLst>
</file>

<file path=ppt/tags/tag44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9WBuarNRoDJ1BfyAISO6vQ"/>
</p:tagLst>
</file>

<file path=ppt/tags/tag4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uvP2ubAAwA0yQYIJxURag"/>
</p:tagLst>
</file>

<file path=ppt/tags/tag4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1S68rGO7qyRf5g2kLd2KVQ"/>
</p:tagLst>
</file>

<file path=ppt/tags/tag4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YUbrmvgTxRJWXfB.LxKA6w"/>
</p:tagLst>
</file>

<file path=ppt/tags/tag4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pHLcUv_h.8VNA.mYUgjmug"/>
</p:tagLst>
</file>

<file path=ppt/tags/tag4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whqkKF5UjCNHBb0e8THb1Q"/>
</p:tagLst>
</file>

<file path=ppt/tags/tag5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hinkcellActiveDocDoNotDelete"/>
</p:tagLst>
</file>

<file path=ppt/tags/tag50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t4vFAXKwBSi8bHpk2rLn9A"/>
</p:tagLst>
</file>

<file path=ppt/tags/tag6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irdGCpjYDZIvBg3apBb6vw"/>
</p:tagLst>
</file>

<file path=ppt/tags/tag7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ae1JaVWzFDoZRUsWz.zcJQ"/>
</p:tagLst>
</file>

<file path=ppt/tags/tag8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FZpyV2byC0L1t3HfMb9AKQ"/>
</p:tagLst>
</file>

<file path=ppt/tags/tag9.xml><?xml version="1.0" encoding="utf-8"?>
<p:tagLst xmlns:a="http://schemas.openxmlformats.org/drawingml/2006/main" xmlns:r="http://schemas.openxmlformats.org/officeDocument/2006/relationships" xmlns:p="http://schemas.openxmlformats.org/presentationml/2006/main">
  <p:tag name="THINKCELLSHAPEDONOTDELETE" val="tm3a0gcfWxUKnZQryvzKFxg"/>
</p:tagLst>
</file>

<file path=ppt/theme/theme1.xml><?xml version="1.0" encoding="utf-8"?>
<a:theme xmlns:a="http://schemas.openxmlformats.org/drawingml/2006/main" name="BCG Grid 16:9">
  <a:themeElements>
    <a:clrScheme name="自定义 2">
      <a:dk1>
        <a:srgbClr val="575757"/>
      </a:dk1>
      <a:lt1>
        <a:sysClr val="window" lastClr="FFFFFF"/>
      </a:lt1>
      <a:dk2>
        <a:srgbClr val="1A7449"/>
      </a:dk2>
      <a:lt2>
        <a:srgbClr val="F2F2F2"/>
      </a:lt2>
      <a:accent1>
        <a:srgbClr val="03522D"/>
      </a:accent1>
      <a:accent2>
        <a:srgbClr val="197A56"/>
      </a:accent2>
      <a:accent3>
        <a:srgbClr val="98FBCC"/>
      </a:accent3>
      <a:accent4>
        <a:srgbClr val="3EAD92"/>
      </a:accent4>
      <a:accent5>
        <a:srgbClr val="6E6F73"/>
      </a:accent5>
      <a:accent6>
        <a:srgbClr val="D6A26A"/>
      </a:accent6>
      <a:hlink>
        <a:srgbClr val="2E3558"/>
      </a:hlink>
      <a:folHlink>
        <a:srgbClr val="2E3558"/>
      </a:folHlink>
    </a:clrScheme>
    <a:fontScheme name="理想字体">
      <a:majorFont>
        <a:latin typeface="理想品牌字体 2022"/>
        <a:ea typeface="理想品牌字体 2022"/>
        <a:cs typeface=""/>
      </a:majorFont>
      <a:minorFont>
        <a:latin typeface="理想品牌字体 2022"/>
        <a:ea typeface="理想品牌字体 2022"/>
        <a:cs typeface=""/>
      </a:minorFont>
    </a:fontScheme>
    <a:fmtScheme name="Subtle Solids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5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2700" h="25400" prst="coolSlant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>
        <a:solidFill>
          <a:srgbClr val="29BA74"/>
        </a:solidFill>
        <a:ln w="9525" cap="rnd" cmpd="sng" algn="ctr">
          <a:solidFill>
            <a:srgbClr val="29BA74"/>
          </a:solidFill>
          <a:prstDash val="solid"/>
          <a:round/>
          <a:headEnd type="none" w="med" len="med"/>
          <a:tailEnd type="none" w="med" len="med"/>
        </a:ln>
      </a:spPr>
      <a:bodyPr rot="0" spcFirstLastPara="0" vertOverflow="overflow" horzOverflow="overflow" vert="horz" wrap="squar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sz="1200" dirty="0" smtClean="0">
            <a:solidFill>
              <a:srgbClr val="FFFFFF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 w="9525" cap="rnd">
          <a:solidFill>
            <a:schemeClr val="tx1">
              <a:lumMod val="60000"/>
              <a:lumOff val="40000"/>
            </a:schemeClr>
          </a:solidFill>
          <a:prstDash val="solid"/>
          <a:round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  <a:ln w="9525" cap="rnd">
          <a:noFill/>
          <a:prstDash val="solid"/>
          <a:round/>
        </a:ln>
        <a:extLst>
          <a:ext uri="{909E8E84-426E-40DD-AFC4-6F175D3DCCD1}">
            <a14:hiddenFill xmlns:a14="http://schemas.microsoft.com/office/drawing/2010/main">
              <a:solidFill>
                <a:srgbClr val="29BA74"/>
              </a:solidFill>
            </a14:hiddenFill>
          </a:ext>
        </a:extLst>
      </a:spPr>
      <a:bodyPr rot="0" spcFirstLastPara="0" vertOverflow="overflow" horzOverflow="overflow" vert="horz" wrap="none" lIns="91440" tIns="45720" rIns="91440" bIns="45720" numCol="1" spcCol="0" rtlCol="0" fromWordArt="0" anchor="ctr" anchorCtr="0" forceAA="0" compatLnSpc="1">
        <a:prstTxWarp prst="textNoShape">
          <a:avLst/>
        </a:prstTxWarp>
        <a:noAutofit/>
      </a:bodyPr>
      <a:lstStyle>
        <a:defPPr algn="ctr">
          <a:defRPr dirty="0" err="1" smtClean="0">
            <a:solidFill>
              <a:srgbClr val="575757"/>
            </a:soli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txDef>
  </a:objectDefaults>
  <a:extraClrSchemeLst/>
  <a:custClrLst>
    <a:custClr name="Custom Color">
      <a:srgbClr val="37373A"/>
    </a:custClr>
    <a:custClr name="Custom Color">
      <a:srgbClr val="2E3558"/>
    </a:custClr>
    <a:custClr name="Custom Color">
      <a:srgbClr val="30C1D7"/>
    </a:custClr>
    <a:custClr name="Custom Color">
      <a:srgbClr val="670F31"/>
    </a:custClr>
    <a:custClr name="Custom Color">
      <a:srgbClr val="E71C57"/>
    </a:custClr>
  </a:custClrLst>
  <a:extLst>
    <a:ext uri="{05A4C25C-085E-4340-85A3-A5531E510DB2}">
      <thm15:themeFamily xmlns:thm15="http://schemas.microsoft.com/office/thememl/2012/main" name="Blank_16x9.potx" id="{F1417891-ADEE-4A5A-84BF-A61365689D8D}" vid="{7D249777-7FCF-437A-B862-D77B0EF45DB4}"/>
    </a:ext>
  </a:extLst>
</a:theme>
</file>

<file path=ppt/theme/theme2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等线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等线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149</Words>
  <Application>Microsoft Office PowerPoint</Application>
  <PresentationFormat>宽屏</PresentationFormat>
  <Paragraphs>44</Paragraphs>
  <Slides>1</Slides>
  <Notes>1</Notes>
  <HiddenSlides>0</HiddenSlides>
  <MMClips>0</MMClips>
  <ScaleCrop>false</ScaleCrop>
  <HeadingPairs>
    <vt:vector size="8" baseType="variant">
      <vt:variant>
        <vt:lpstr>已用的字体</vt:lpstr>
      </vt:variant>
      <vt:variant>
        <vt:i4>8</vt:i4>
      </vt:variant>
      <vt:variant>
        <vt:lpstr>主题</vt:lpstr>
      </vt:variant>
      <vt:variant>
        <vt:i4>1</vt:i4>
      </vt:variant>
      <vt:variant>
        <vt:lpstr>嵌入 OLE 服务器</vt:lpstr>
      </vt:variant>
      <vt:variant>
        <vt:i4>1</vt:i4>
      </vt:variant>
      <vt:variant>
        <vt:lpstr>幻灯片标题</vt:lpstr>
      </vt:variant>
      <vt:variant>
        <vt:i4>1</vt:i4>
      </vt:variant>
    </vt:vector>
  </HeadingPairs>
  <TitlesOfParts>
    <vt:vector size="11" baseType="lpstr">
      <vt:lpstr>Arial,Sans-Serif</vt:lpstr>
      <vt:lpstr>Futura</vt:lpstr>
      <vt:lpstr>LiciumFont 2022 Bold</vt:lpstr>
      <vt:lpstr>等线</vt:lpstr>
      <vt:lpstr>理想品牌字体 2022</vt:lpstr>
      <vt:lpstr>Arial</vt:lpstr>
      <vt:lpstr>Calibri</vt:lpstr>
      <vt:lpstr>Trebuchet MS</vt:lpstr>
      <vt:lpstr>BCG Grid 16:9</vt:lpstr>
      <vt:lpstr>think-cell 幻灯片</vt:lpstr>
      <vt:lpstr>{title}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{title}</dc:title>
  <dc:creator>后梦雪</dc:creator>
  <cp:lastModifiedBy>后梦雪</cp:lastModifiedBy>
  <cp:revision>2</cp:revision>
  <dcterms:created xsi:type="dcterms:W3CDTF">2025-09-09T03:37:07Z</dcterms:created>
  <dcterms:modified xsi:type="dcterms:W3CDTF">2025-09-09T03:38:28Z</dcterms:modified>
</cp:coreProperties>
</file>